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ldx" ContentType="application/vnd.openxmlformats-officedocument.presentationml.slide"/>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69"/>
  </p:notesMasterIdLst>
  <p:handoutMasterIdLst>
    <p:handoutMasterId r:id="rId70"/>
  </p:handoutMasterIdLst>
  <p:sldIdLst>
    <p:sldId id="290" r:id="rId2"/>
    <p:sldId id="291" r:id="rId3"/>
    <p:sldId id="292" r:id="rId4"/>
    <p:sldId id="294" r:id="rId5"/>
    <p:sldId id="293" r:id="rId6"/>
    <p:sldId id="295" r:id="rId7"/>
    <p:sldId id="349" r:id="rId8"/>
    <p:sldId id="296" r:id="rId9"/>
    <p:sldId id="363" r:id="rId10"/>
    <p:sldId id="297" r:id="rId11"/>
    <p:sldId id="298" r:id="rId12"/>
    <p:sldId id="364" r:id="rId13"/>
    <p:sldId id="330" r:id="rId14"/>
    <p:sldId id="300" r:id="rId15"/>
    <p:sldId id="301" r:id="rId16"/>
    <p:sldId id="351" r:id="rId17"/>
    <p:sldId id="352" r:id="rId18"/>
    <p:sldId id="353" r:id="rId19"/>
    <p:sldId id="354" r:id="rId20"/>
    <p:sldId id="355" r:id="rId21"/>
    <p:sldId id="356" r:id="rId22"/>
    <p:sldId id="357" r:id="rId23"/>
    <p:sldId id="361" r:id="rId24"/>
    <p:sldId id="359" r:id="rId25"/>
    <p:sldId id="360" r:id="rId26"/>
    <p:sldId id="302" r:id="rId27"/>
    <p:sldId id="303" r:id="rId28"/>
    <p:sldId id="304" r:id="rId29"/>
    <p:sldId id="305" r:id="rId30"/>
    <p:sldId id="331" r:id="rId31"/>
    <p:sldId id="332" r:id="rId32"/>
    <p:sldId id="334" r:id="rId33"/>
    <p:sldId id="333" r:id="rId34"/>
    <p:sldId id="306" r:id="rId35"/>
    <p:sldId id="307" r:id="rId36"/>
    <p:sldId id="308" r:id="rId37"/>
    <p:sldId id="309" r:id="rId38"/>
    <p:sldId id="310" r:id="rId39"/>
    <p:sldId id="311" r:id="rId40"/>
    <p:sldId id="312" r:id="rId41"/>
    <p:sldId id="313" r:id="rId42"/>
    <p:sldId id="314" r:id="rId43"/>
    <p:sldId id="315" r:id="rId44"/>
    <p:sldId id="316" r:id="rId45"/>
    <p:sldId id="317" r:id="rId46"/>
    <p:sldId id="318" r:id="rId47"/>
    <p:sldId id="319" r:id="rId48"/>
    <p:sldId id="320" r:id="rId49"/>
    <p:sldId id="321" r:id="rId50"/>
    <p:sldId id="365" r:id="rId51"/>
    <p:sldId id="323" r:id="rId52"/>
    <p:sldId id="324" r:id="rId53"/>
    <p:sldId id="326" r:id="rId54"/>
    <p:sldId id="366" r:id="rId55"/>
    <p:sldId id="367" r:id="rId56"/>
    <p:sldId id="368" r:id="rId57"/>
    <p:sldId id="369" r:id="rId58"/>
    <p:sldId id="370" r:id="rId59"/>
    <p:sldId id="371" r:id="rId60"/>
    <p:sldId id="322" r:id="rId61"/>
    <p:sldId id="372" r:id="rId62"/>
    <p:sldId id="336" r:id="rId63"/>
    <p:sldId id="338" r:id="rId64"/>
    <p:sldId id="339" r:id="rId65"/>
    <p:sldId id="335" r:id="rId66"/>
    <p:sldId id="327" r:id="rId67"/>
    <p:sldId id="341" r:id="rId68"/>
  </p:sldIdLst>
  <p:sldSz cx="9902825" cy="6858000"/>
  <p:notesSz cx="9874250" cy="6797675"/>
  <p:custDataLst>
    <p:tags r:id="rId71"/>
  </p:custDataLst>
  <p:defaultTextStyle>
    <a:defPPr>
      <a:defRPr lang="en-US"/>
    </a:defPPr>
    <a:lvl1pPr algn="l" rtl="0" eaLnBrk="0" fontAlgn="base" hangingPunct="0">
      <a:spcBef>
        <a:spcPct val="0"/>
      </a:spcBef>
      <a:spcAft>
        <a:spcPct val="0"/>
      </a:spcAft>
      <a:defRPr sz="2800" kern="1200">
        <a:solidFill>
          <a:schemeClr val="tx1"/>
        </a:solidFill>
        <a:latin typeface="Times New Roman" panose="02020503050405090304"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anose="02020503050405090304"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anose="02020503050405090304"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anose="02020503050405090304"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anose="02020503050405090304" pitchFamily="18" charset="0"/>
        <a:ea typeface="+mn-ea"/>
        <a:cs typeface="+mn-cs"/>
      </a:defRPr>
    </a:lvl5pPr>
    <a:lvl6pPr marL="2286000" algn="l" defTabSz="914400" rtl="0" eaLnBrk="1" latinLnBrk="0" hangingPunct="1">
      <a:defRPr sz="2800" kern="1200">
        <a:solidFill>
          <a:schemeClr val="tx1"/>
        </a:solidFill>
        <a:latin typeface="Times New Roman" panose="02020503050405090304" pitchFamily="18" charset="0"/>
        <a:ea typeface="+mn-ea"/>
        <a:cs typeface="+mn-cs"/>
      </a:defRPr>
    </a:lvl6pPr>
    <a:lvl7pPr marL="2743200" algn="l" defTabSz="914400" rtl="0" eaLnBrk="1" latinLnBrk="0" hangingPunct="1">
      <a:defRPr sz="2800" kern="1200">
        <a:solidFill>
          <a:schemeClr val="tx1"/>
        </a:solidFill>
        <a:latin typeface="Times New Roman" panose="02020503050405090304" pitchFamily="18" charset="0"/>
        <a:ea typeface="+mn-ea"/>
        <a:cs typeface="+mn-cs"/>
      </a:defRPr>
    </a:lvl7pPr>
    <a:lvl8pPr marL="3200400" algn="l" defTabSz="914400" rtl="0" eaLnBrk="1" latinLnBrk="0" hangingPunct="1">
      <a:defRPr sz="2800" kern="1200">
        <a:solidFill>
          <a:schemeClr val="tx1"/>
        </a:solidFill>
        <a:latin typeface="Times New Roman" panose="02020503050405090304" pitchFamily="18" charset="0"/>
        <a:ea typeface="+mn-ea"/>
        <a:cs typeface="+mn-cs"/>
      </a:defRPr>
    </a:lvl8pPr>
    <a:lvl9pPr marL="3657600" algn="l" defTabSz="914400" rtl="0" eaLnBrk="1" latinLnBrk="0" hangingPunct="1">
      <a:defRPr sz="2800" kern="1200">
        <a:solidFill>
          <a:schemeClr val="tx1"/>
        </a:solidFill>
        <a:latin typeface="Times New Roman" panose="02020503050405090304" pitchFamily="18"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119" userDrawn="1">
          <p15:clr>
            <a:srgbClr val="A4A3A4"/>
          </p15:clr>
        </p15:guide>
      </p15:sldGuideLst>
    </p:ext>
    <p:ext uri="{2D200454-40CA-4A62-9FC3-DE9A4176ACB9}">
      <p15:notesGuideLst xmlns:p15="http://schemas.microsoft.com/office/powerpoint/2012/main">
        <p15:guide id="1" orient="horz" pos="1503">
          <p15:clr>
            <a:srgbClr val="A4A3A4"/>
          </p15:clr>
        </p15:guide>
        <p15:guide id="2" pos="449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34669"/>
    <a:srgbClr val="003C78"/>
    <a:srgbClr val="285078"/>
    <a:srgbClr val="1E3C5A"/>
    <a:srgbClr val="264B71"/>
    <a:srgbClr val="FF3333"/>
    <a:srgbClr val="FFCC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42" autoAdjust="0"/>
    <p:restoredTop sz="74823" autoAdjust="0"/>
  </p:normalViewPr>
  <p:slideViewPr>
    <p:cSldViewPr showGuides="1">
      <p:cViewPr varScale="1">
        <p:scale>
          <a:sx n="90" d="100"/>
          <a:sy n="90" d="100"/>
        </p:scale>
        <p:origin x="2568" y="184"/>
      </p:cViewPr>
      <p:guideLst>
        <p:guide orient="horz" pos="2160"/>
        <p:guide pos="31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20" d="100"/>
          <a:sy n="20" d="100"/>
        </p:scale>
        <p:origin x="-1088" y="-84"/>
      </p:cViewPr>
      <p:guideLst>
        <p:guide orient="horz" pos="1503"/>
        <p:guide pos="449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an HUANG 黄志安" userId="fd12ee71-6959-4e17-a5fe-ce6622fbf510" providerId="ADAL" clId="{2D0F2D72-C7DE-CF48-B875-75AD4B93F663}"/>
    <pc:docChg chg="undo custSel modSld">
      <pc:chgData name="Zhian HUANG 黄志安" userId="fd12ee71-6959-4e17-a5fe-ce6622fbf510" providerId="ADAL" clId="{2D0F2D72-C7DE-CF48-B875-75AD4B93F663}" dt="2025-01-06T06:48:13.553" v="58" actId="20577"/>
      <pc:docMkLst>
        <pc:docMk/>
      </pc:docMkLst>
      <pc:sldChg chg="modSp mod">
        <pc:chgData name="Zhian HUANG 黄志安" userId="fd12ee71-6959-4e17-a5fe-ce6622fbf510" providerId="ADAL" clId="{2D0F2D72-C7DE-CF48-B875-75AD4B93F663}" dt="2025-01-06T06:48:13.553" v="58" actId="20577"/>
        <pc:sldMkLst>
          <pc:docMk/>
          <pc:sldMk cId="0" sldId="290"/>
        </pc:sldMkLst>
        <pc:spChg chg="mod">
          <ac:chgData name="Zhian HUANG 黄志安" userId="fd12ee71-6959-4e17-a5fe-ce6622fbf510" providerId="ADAL" clId="{2D0F2D72-C7DE-CF48-B875-75AD4B93F663}" dt="2025-01-06T06:48:13.553" v="58" actId="20577"/>
          <ac:spMkLst>
            <pc:docMk/>
            <pc:sldMk cId="0" sldId="290"/>
            <ac:spMk id="3075" creationId="{00000000-0000-0000-0000-000000000000}"/>
          </ac:spMkLst>
        </pc:spChg>
        <pc:spChg chg="mod">
          <ac:chgData name="Zhian HUANG 黄志安" userId="fd12ee71-6959-4e17-a5fe-ce6622fbf510" providerId="ADAL" clId="{2D0F2D72-C7DE-CF48-B875-75AD4B93F663}" dt="2025-01-05T02:10:42.475" v="38" actId="20577"/>
          <ac:spMkLst>
            <pc:docMk/>
            <pc:sldMk cId="0" sldId="290"/>
            <ac:spMk id="3076" creationId="{00000000-0000-0000-0000-000000000000}"/>
          </ac:spMkLst>
        </pc:spChg>
      </pc:sldChg>
      <pc:sldChg chg="modNotesTx">
        <pc:chgData name="Zhian HUANG 黄志安" userId="fd12ee71-6959-4e17-a5fe-ce6622fbf510" providerId="ADAL" clId="{2D0F2D72-C7DE-CF48-B875-75AD4B93F663}" dt="2025-01-05T15:34:14.975" v="46" actId="20577"/>
        <pc:sldMkLst>
          <pc:docMk/>
          <pc:sldMk cId="0" sldId="291"/>
        </pc:sldMkLst>
      </pc:sldChg>
      <pc:sldChg chg="modNotesTx">
        <pc:chgData name="Zhian HUANG 黄志安" userId="fd12ee71-6959-4e17-a5fe-ce6622fbf510" providerId="ADAL" clId="{2D0F2D72-C7DE-CF48-B875-75AD4B93F663}" dt="2025-01-05T15:34:17.745" v="47" actId="20577"/>
        <pc:sldMkLst>
          <pc:docMk/>
          <pc:sldMk cId="0" sldId="292"/>
        </pc:sldMkLst>
      </pc:sldChg>
      <pc:sldChg chg="modNotesTx">
        <pc:chgData name="Zhian HUANG 黄志安" userId="fd12ee71-6959-4e17-a5fe-ce6622fbf510" providerId="ADAL" clId="{2D0F2D72-C7DE-CF48-B875-75AD4B93F663}" dt="2025-01-05T15:34:22.623" v="49" actId="20577"/>
        <pc:sldMkLst>
          <pc:docMk/>
          <pc:sldMk cId="0" sldId="293"/>
        </pc:sldMkLst>
      </pc:sldChg>
      <pc:sldChg chg="modNotesTx">
        <pc:chgData name="Zhian HUANG 黄志安" userId="fd12ee71-6959-4e17-a5fe-ce6622fbf510" providerId="ADAL" clId="{2D0F2D72-C7DE-CF48-B875-75AD4B93F663}" dt="2025-01-05T15:34:20.097" v="48" actId="20577"/>
        <pc:sldMkLst>
          <pc:docMk/>
          <pc:sldMk cId="0" sldId="294"/>
        </pc:sldMkLst>
      </pc:sldChg>
      <pc:sldChg chg="modNotesTx">
        <pc:chgData name="Zhian HUANG 黄志安" userId="fd12ee71-6959-4e17-a5fe-ce6622fbf510" providerId="ADAL" clId="{2D0F2D72-C7DE-CF48-B875-75AD4B93F663}" dt="2025-01-05T15:34:24.877" v="50" actId="20577"/>
        <pc:sldMkLst>
          <pc:docMk/>
          <pc:sldMk cId="0" sldId="295"/>
        </pc:sldMkLst>
      </pc:sldChg>
      <pc:sldChg chg="modNotesTx">
        <pc:chgData name="Zhian HUANG 黄志安" userId="fd12ee71-6959-4e17-a5fe-ce6622fbf510" providerId="ADAL" clId="{2D0F2D72-C7DE-CF48-B875-75AD4B93F663}" dt="2025-01-05T15:34:30.159" v="52" actId="20577"/>
        <pc:sldMkLst>
          <pc:docMk/>
          <pc:sldMk cId="0" sldId="296"/>
        </pc:sldMkLst>
      </pc:sldChg>
      <pc:sldChg chg="modNotesTx">
        <pc:chgData name="Zhian HUANG 黄志安" userId="fd12ee71-6959-4e17-a5fe-ce6622fbf510" providerId="ADAL" clId="{2D0F2D72-C7DE-CF48-B875-75AD4B93F663}" dt="2025-01-05T15:34:27.157" v="51" actId="20577"/>
        <pc:sldMkLst>
          <pc:docMk/>
          <pc:sldMk cId="0" sldId="34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6">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7">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8">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9">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10">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B43691E-556C-4F67-8226-5A536B4B965E}" type="doc">
      <dgm:prSet loTypeId="urn:microsoft.com/office/officeart/2005/8/layout/chart3#2" loCatId="relationship" qsTypeId="urn:microsoft.com/office/officeart/2005/8/quickstyle/3d6#2" qsCatId="3D" csTypeId="urn:microsoft.com/office/officeart/2005/8/colors/accent1_2#2" csCatId="accent1" phldr="1"/>
      <dgm:spPr/>
    </dgm:pt>
    <dgm:pt modelId="{1A20203D-C40B-49D3-B046-7C808D35745E}">
      <dgm:prSet phldrT="[Text]"/>
      <dgm:spPr/>
      <dgm:t>
        <a:bodyPr/>
        <a:lstStyle/>
        <a:p>
          <a:r>
            <a:rPr lang="en-US" b="1" cap="none" spc="0" dirty="0">
              <a:ln w="12700">
                <a:solidFill>
                  <a:srgbClr val="00B050"/>
                </a:solidFill>
                <a:prstDash val="solid"/>
              </a:ln>
              <a:solidFill>
                <a:schemeClr val="bg2">
                  <a:tint val="85000"/>
                  <a:satMod val="155000"/>
                </a:schemeClr>
              </a:solidFill>
              <a:effectLst>
                <a:outerShdw blurRad="41275" dist="20320" dir="1800000" algn="tl" rotWithShape="0">
                  <a:srgbClr val="000000">
                    <a:alpha val="40000"/>
                  </a:srgbClr>
                </a:outerShdw>
              </a:effectLst>
            </a:rPr>
            <a:t>28%</a:t>
          </a:r>
        </a:p>
      </dgm:t>
    </dgm:pt>
    <dgm:pt modelId="{8B01761D-08BB-4E46-8015-E0C3D092EBB1}" type="parTrans" cxnId="{C2DE5F83-74DB-479D-921F-384A89860C3E}">
      <dgm:prSet/>
      <dgm:spPr/>
      <dgm:t>
        <a:bodyPr/>
        <a:lstStyle/>
        <a:p>
          <a:endParaRPr lang="en-US"/>
        </a:p>
      </dgm:t>
    </dgm:pt>
    <dgm:pt modelId="{4373091A-5CE7-4747-B2E4-1746EBBD575E}" type="sibTrans" cxnId="{C2DE5F83-74DB-479D-921F-384A89860C3E}">
      <dgm:prSet/>
      <dgm:spPr/>
      <dgm:t>
        <a:bodyPr/>
        <a:lstStyle/>
        <a:p>
          <a:endParaRPr lang="en-US"/>
        </a:p>
      </dgm:t>
    </dgm:pt>
    <dgm:pt modelId="{6FD7C8FF-5721-4D91-91C5-1A0744D8043B}">
      <dgm:prSet phldrT="[Text]"/>
      <dgm:spPr/>
      <dgm:t>
        <a:bodyPr/>
        <a:lstStyle/>
        <a:p>
          <a:r>
            <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49%</a:t>
          </a:r>
        </a:p>
      </dgm:t>
    </dgm:pt>
    <dgm:pt modelId="{8E411E39-A8FB-4BC9-ACBF-FF55BB5FF65F}" type="parTrans" cxnId="{FC13D33F-3A06-4F6D-B864-D600F8DD89E0}">
      <dgm:prSet/>
      <dgm:spPr/>
      <dgm:t>
        <a:bodyPr/>
        <a:lstStyle/>
        <a:p>
          <a:endParaRPr lang="en-US"/>
        </a:p>
      </dgm:t>
    </dgm:pt>
    <dgm:pt modelId="{F2C7BA4B-B262-43B1-93E3-E2AB6536699D}" type="sibTrans" cxnId="{FC13D33F-3A06-4F6D-B864-D600F8DD89E0}">
      <dgm:prSet/>
      <dgm:spPr/>
      <dgm:t>
        <a:bodyPr/>
        <a:lstStyle/>
        <a:p>
          <a:endParaRPr lang="en-US"/>
        </a:p>
      </dgm:t>
    </dgm:pt>
    <dgm:pt modelId="{490077D1-94F2-43E4-8794-147609C717E7}">
      <dgm:prSet phldrT="[Text]"/>
      <dgm:spPr/>
      <dgm:t>
        <a:bodyPr/>
        <a:lstStyle/>
        <a:p>
          <a:r>
            <a:rPr lang="en-US" b="1"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23%</a:t>
          </a:r>
        </a:p>
      </dgm:t>
    </dgm:pt>
    <dgm:pt modelId="{83AD98ED-5B2F-47CB-8B28-E24B289AB369}" type="parTrans" cxnId="{A784FD94-8E84-467A-BC8B-289285932CDA}">
      <dgm:prSet/>
      <dgm:spPr/>
      <dgm:t>
        <a:bodyPr/>
        <a:lstStyle/>
        <a:p>
          <a:endParaRPr lang="en-US"/>
        </a:p>
      </dgm:t>
    </dgm:pt>
    <dgm:pt modelId="{89E1EAAE-4710-4DC2-BDE2-74BF88274A05}" type="sibTrans" cxnId="{A784FD94-8E84-467A-BC8B-289285932CDA}">
      <dgm:prSet/>
      <dgm:spPr/>
      <dgm:t>
        <a:bodyPr/>
        <a:lstStyle/>
        <a:p>
          <a:endParaRPr lang="en-US"/>
        </a:p>
      </dgm:t>
    </dgm:pt>
    <dgm:pt modelId="{50562D33-71D9-4CF5-A478-74850A125C41}" type="pres">
      <dgm:prSet presAssocID="{DB43691E-556C-4F67-8226-5A536B4B965E}" presName="compositeShape" presStyleCnt="0">
        <dgm:presLayoutVars>
          <dgm:chMax val="7"/>
          <dgm:dir/>
          <dgm:resizeHandles val="exact"/>
        </dgm:presLayoutVars>
      </dgm:prSet>
      <dgm:spPr/>
    </dgm:pt>
    <dgm:pt modelId="{3691A332-4957-46BF-9FC3-7946B4E7A18A}" type="pres">
      <dgm:prSet presAssocID="{DB43691E-556C-4F67-8226-5A536B4B965E}" presName="wedge1" presStyleLbl="node1" presStyleIdx="0" presStyleCnt="3"/>
      <dgm:spPr/>
    </dgm:pt>
    <dgm:pt modelId="{25F25DB5-0B76-42DE-B964-BADFC2D85F45}" type="pres">
      <dgm:prSet presAssocID="{DB43691E-556C-4F67-8226-5A536B4B965E}" presName="wedge1Tx" presStyleLbl="node1" presStyleIdx="0" presStyleCnt="3">
        <dgm:presLayoutVars>
          <dgm:chMax val="0"/>
          <dgm:chPref val="0"/>
          <dgm:bulletEnabled val="1"/>
        </dgm:presLayoutVars>
      </dgm:prSet>
      <dgm:spPr/>
    </dgm:pt>
    <dgm:pt modelId="{A132358E-9853-4613-9F63-1B63415D28C3}" type="pres">
      <dgm:prSet presAssocID="{DB43691E-556C-4F67-8226-5A536B4B965E}" presName="wedge2" presStyleLbl="node1" presStyleIdx="1" presStyleCnt="3"/>
      <dgm:spPr/>
    </dgm:pt>
    <dgm:pt modelId="{2BA71CB8-B3F0-4704-8E42-24FDB359CC6F}" type="pres">
      <dgm:prSet presAssocID="{DB43691E-556C-4F67-8226-5A536B4B965E}" presName="wedge2Tx" presStyleLbl="node1" presStyleIdx="1" presStyleCnt="3">
        <dgm:presLayoutVars>
          <dgm:chMax val="0"/>
          <dgm:chPref val="0"/>
          <dgm:bulletEnabled val="1"/>
        </dgm:presLayoutVars>
      </dgm:prSet>
      <dgm:spPr/>
    </dgm:pt>
    <dgm:pt modelId="{2CD45292-998F-4D6C-9543-006D3771504B}" type="pres">
      <dgm:prSet presAssocID="{DB43691E-556C-4F67-8226-5A536B4B965E}" presName="wedge3" presStyleLbl="node1" presStyleIdx="2" presStyleCnt="3"/>
      <dgm:spPr/>
    </dgm:pt>
    <dgm:pt modelId="{7BCFC23D-87E1-465F-9B11-E8BAB0C3B875}" type="pres">
      <dgm:prSet presAssocID="{DB43691E-556C-4F67-8226-5A536B4B965E}" presName="wedge3Tx" presStyleLbl="node1" presStyleIdx="2" presStyleCnt="3">
        <dgm:presLayoutVars>
          <dgm:chMax val="0"/>
          <dgm:chPref val="0"/>
          <dgm:bulletEnabled val="1"/>
        </dgm:presLayoutVars>
      </dgm:prSet>
      <dgm:spPr/>
    </dgm:pt>
  </dgm:ptLst>
  <dgm:cxnLst>
    <dgm:cxn modelId="{189EA92C-46CD-4899-A059-68C37F796D6F}" type="presOf" srcId="{DB43691E-556C-4F67-8226-5A536B4B965E}" destId="{50562D33-71D9-4CF5-A478-74850A125C41}" srcOrd="0" destOrd="0" presId="urn:microsoft.com/office/officeart/2005/8/layout/chart3#2"/>
    <dgm:cxn modelId="{FC13D33F-3A06-4F6D-B864-D600F8DD89E0}" srcId="{DB43691E-556C-4F67-8226-5A536B4B965E}" destId="{6FD7C8FF-5721-4D91-91C5-1A0744D8043B}" srcOrd="1" destOrd="0" parTransId="{8E411E39-A8FB-4BC9-ACBF-FF55BB5FF65F}" sibTransId="{F2C7BA4B-B262-43B1-93E3-E2AB6536699D}"/>
    <dgm:cxn modelId="{223F9347-0100-464A-85ED-DE4CB116D530}" type="presOf" srcId="{1A20203D-C40B-49D3-B046-7C808D35745E}" destId="{25F25DB5-0B76-42DE-B964-BADFC2D85F45}" srcOrd="1" destOrd="0" presId="urn:microsoft.com/office/officeart/2005/8/layout/chart3#2"/>
    <dgm:cxn modelId="{C2DE5F83-74DB-479D-921F-384A89860C3E}" srcId="{DB43691E-556C-4F67-8226-5A536B4B965E}" destId="{1A20203D-C40B-49D3-B046-7C808D35745E}" srcOrd="0" destOrd="0" parTransId="{8B01761D-08BB-4E46-8015-E0C3D092EBB1}" sibTransId="{4373091A-5CE7-4747-B2E4-1746EBBD575E}"/>
    <dgm:cxn modelId="{A784FD94-8E84-467A-BC8B-289285932CDA}" srcId="{DB43691E-556C-4F67-8226-5A536B4B965E}" destId="{490077D1-94F2-43E4-8794-147609C717E7}" srcOrd="2" destOrd="0" parTransId="{83AD98ED-5B2F-47CB-8B28-E24B289AB369}" sibTransId="{89E1EAAE-4710-4DC2-BDE2-74BF88274A05}"/>
    <dgm:cxn modelId="{582E00A6-E2D0-46AC-8CA0-3CBA9A457E0D}" type="presOf" srcId="{490077D1-94F2-43E4-8794-147609C717E7}" destId="{7BCFC23D-87E1-465F-9B11-E8BAB0C3B875}" srcOrd="1" destOrd="0" presId="urn:microsoft.com/office/officeart/2005/8/layout/chart3#2"/>
    <dgm:cxn modelId="{22DD47C8-38D9-4E6F-A472-4418CEBEAA21}" type="presOf" srcId="{490077D1-94F2-43E4-8794-147609C717E7}" destId="{2CD45292-998F-4D6C-9543-006D3771504B}" srcOrd="0" destOrd="0" presId="urn:microsoft.com/office/officeart/2005/8/layout/chart3#2"/>
    <dgm:cxn modelId="{710BBDCA-167E-4210-9107-479DF16F3DB0}" type="presOf" srcId="{1A20203D-C40B-49D3-B046-7C808D35745E}" destId="{3691A332-4957-46BF-9FC3-7946B4E7A18A}" srcOrd="0" destOrd="0" presId="urn:microsoft.com/office/officeart/2005/8/layout/chart3#2"/>
    <dgm:cxn modelId="{7ED9E7E4-4B41-46B2-8229-A6C3A9F01AE3}" type="presOf" srcId="{6FD7C8FF-5721-4D91-91C5-1A0744D8043B}" destId="{2BA71CB8-B3F0-4704-8E42-24FDB359CC6F}" srcOrd="1" destOrd="0" presId="urn:microsoft.com/office/officeart/2005/8/layout/chart3#2"/>
    <dgm:cxn modelId="{5915B7F5-12DD-4DD5-8657-4C15C07C68C7}" type="presOf" srcId="{6FD7C8FF-5721-4D91-91C5-1A0744D8043B}" destId="{A132358E-9853-4613-9F63-1B63415D28C3}" srcOrd="0" destOrd="0" presId="urn:microsoft.com/office/officeart/2005/8/layout/chart3#2"/>
    <dgm:cxn modelId="{0CB2CA05-D928-41D4-8605-4DB9043C34CD}" type="presParOf" srcId="{50562D33-71D9-4CF5-A478-74850A125C41}" destId="{3691A332-4957-46BF-9FC3-7946B4E7A18A}" srcOrd="0" destOrd="0" presId="urn:microsoft.com/office/officeart/2005/8/layout/chart3#2"/>
    <dgm:cxn modelId="{D79C6940-12D2-4BEB-8803-8B5E1596B99A}" type="presParOf" srcId="{50562D33-71D9-4CF5-A478-74850A125C41}" destId="{25F25DB5-0B76-42DE-B964-BADFC2D85F45}" srcOrd="1" destOrd="0" presId="urn:microsoft.com/office/officeart/2005/8/layout/chart3#2"/>
    <dgm:cxn modelId="{5EDCEB1C-7341-49C8-8E76-963AEDB3D84C}" type="presParOf" srcId="{50562D33-71D9-4CF5-A478-74850A125C41}" destId="{A132358E-9853-4613-9F63-1B63415D28C3}" srcOrd="2" destOrd="0" presId="urn:microsoft.com/office/officeart/2005/8/layout/chart3#2"/>
    <dgm:cxn modelId="{26CB5DD1-BE74-4A6D-A275-E13F22673826}" type="presParOf" srcId="{50562D33-71D9-4CF5-A478-74850A125C41}" destId="{2BA71CB8-B3F0-4704-8E42-24FDB359CC6F}" srcOrd="3" destOrd="0" presId="urn:microsoft.com/office/officeart/2005/8/layout/chart3#2"/>
    <dgm:cxn modelId="{121326E0-EA7A-424D-9F10-8550CD29A725}" type="presParOf" srcId="{50562D33-71D9-4CF5-A478-74850A125C41}" destId="{2CD45292-998F-4D6C-9543-006D3771504B}" srcOrd="4" destOrd="0" presId="urn:microsoft.com/office/officeart/2005/8/layout/chart3#2"/>
    <dgm:cxn modelId="{622FC70F-9A3B-4453-A365-788CC3A11906}" type="presParOf" srcId="{50562D33-71D9-4CF5-A478-74850A125C41}" destId="{7BCFC23D-87E1-465F-9B11-E8BAB0C3B875}" srcOrd="5" destOrd="0" presId="urn:microsoft.com/office/officeart/2005/8/layout/chart3#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6" loCatId="process" qsTypeId="urn:microsoft.com/office/officeart/2005/8/quickstyle/simple1#6" qsCatId="simple" csTypeId="urn:microsoft.com/office/officeart/2005/8/colors/accent0_2#6" csCatId="mainScheme" phldr="1"/>
      <dgm:spPr/>
      <dgm:t>
        <a:bodyPr/>
        <a:lstStyle/>
        <a:p>
          <a:endParaRPr lang="en-US"/>
        </a:p>
      </dgm:t>
    </dgm:pt>
    <dgm:pt modelId="{98E0027F-7EBB-4B70-AF18-6EA6189E7A55}">
      <dgm:prSet phldrT="[Text]" custT="1"/>
      <dgm:spPr/>
      <dgm:t>
        <a:bodyPr/>
        <a:lstStyle/>
        <a:p>
          <a:r>
            <a:rPr lang="en-US" sz="1600" dirty="0"/>
            <a:t>Requirements</a:t>
          </a:r>
        </a:p>
      </dgm:t>
    </dgm:pt>
    <dgm:pt modelId="{589A3F10-5BA6-4C2A-BB6C-81A7D68254BC}" type="parTrans" cxnId="{EFAE2B5C-A359-4B61-9357-F561D635FCB0}">
      <dgm:prSet/>
      <dgm:spPr/>
      <dgm:t>
        <a:bodyPr/>
        <a:lstStyle/>
        <a:p>
          <a:endParaRPr lang="en-US" sz="4000"/>
        </a:p>
      </dgm:t>
    </dgm:pt>
    <dgm:pt modelId="{4B660216-D9D3-4EBC-A08B-B209A1F22C57}" type="sibTrans" cxnId="{EFAE2B5C-A359-4B61-9357-F561D635FCB0}">
      <dgm:prSet/>
      <dgm:spPr/>
      <dgm:t>
        <a:bodyPr/>
        <a:lstStyle/>
        <a:p>
          <a:endParaRPr lang="en-US" sz="4000"/>
        </a:p>
      </dgm:t>
    </dgm:pt>
    <dgm:pt modelId="{D2F7C15A-35D9-495A-A1FB-BB594C2E5446}">
      <dgm:prSet phldrT="[Text]" custT="1"/>
      <dgm:spPr/>
      <dgm:t>
        <a:bodyPr/>
        <a:lstStyle/>
        <a:p>
          <a:r>
            <a:rPr lang="en-US" sz="1600" dirty="0"/>
            <a:t>Design</a:t>
          </a:r>
        </a:p>
      </dgm:t>
    </dgm:pt>
    <dgm:pt modelId="{61B72654-D000-48C7-AE92-FE3C63E1FDE5}" type="parTrans" cxnId="{7DE556F4-1508-4811-A92B-9CD1860EC794}">
      <dgm:prSet/>
      <dgm:spPr/>
      <dgm:t>
        <a:bodyPr/>
        <a:lstStyle/>
        <a:p>
          <a:endParaRPr lang="en-US" sz="4000"/>
        </a:p>
      </dgm:t>
    </dgm:pt>
    <dgm:pt modelId="{4417B110-1223-46C5-9210-7C55FB78DAD2}" type="sibTrans" cxnId="{7DE556F4-1508-4811-A92B-9CD1860EC794}">
      <dgm:prSet/>
      <dgm:spPr/>
      <dgm:t>
        <a:bodyPr/>
        <a:lstStyle/>
        <a:p>
          <a:endParaRPr lang="en-US" sz="4000"/>
        </a:p>
      </dgm:t>
    </dgm:pt>
    <dgm:pt modelId="{7940203B-2A20-41A2-930B-D55202A930DA}">
      <dgm:prSet phldrT="[Text]" custT="1"/>
      <dgm:spPr/>
      <dgm:t>
        <a:bodyPr/>
        <a:lstStyle/>
        <a:p>
          <a:r>
            <a:rPr lang="en-US" sz="1600" dirty="0"/>
            <a:t>Coding / Implementation</a:t>
          </a:r>
        </a:p>
      </dgm:t>
    </dgm:pt>
    <dgm:pt modelId="{06ABD9FF-3551-45AC-9716-26C4E478AECA}" type="parTrans" cxnId="{9C6DDFE3-1F72-41A2-B939-ED1D7B2F7203}">
      <dgm:prSet/>
      <dgm:spPr/>
      <dgm:t>
        <a:bodyPr/>
        <a:lstStyle/>
        <a:p>
          <a:endParaRPr lang="en-US" sz="4000"/>
        </a:p>
      </dgm:t>
    </dgm:pt>
    <dgm:pt modelId="{5CFE7DBD-57FF-4B11-910D-51964DD6BFF8}" type="sibTrans" cxnId="{9C6DDFE3-1F72-41A2-B939-ED1D7B2F7203}">
      <dgm:prSet/>
      <dgm:spPr/>
      <dgm:t>
        <a:bodyPr/>
        <a:lstStyle/>
        <a:p>
          <a:endParaRPr lang="en-US" sz="4000"/>
        </a:p>
      </dgm:t>
    </dgm:pt>
    <dgm:pt modelId="{675699D8-6824-45E4-B060-B5E655501E9E}">
      <dgm:prSet phldrT="[Text]" custT="1"/>
      <dgm:spPr/>
      <dgm:t>
        <a:bodyPr/>
        <a:lstStyle/>
        <a:p>
          <a:r>
            <a:rPr lang="en-US" sz="1600" dirty="0"/>
            <a:t>Testing</a:t>
          </a:r>
        </a:p>
      </dgm:t>
    </dgm:pt>
    <dgm:pt modelId="{94026960-4BD6-417B-B52F-9F427DA4A73A}" type="parTrans" cxnId="{6F174133-0D8B-4E67-B2AA-4D5147B4BD14}">
      <dgm:prSet/>
      <dgm:spPr/>
      <dgm:t>
        <a:bodyPr/>
        <a:lstStyle/>
        <a:p>
          <a:endParaRPr lang="en-US" sz="4000"/>
        </a:p>
      </dgm:t>
    </dgm:pt>
    <dgm:pt modelId="{0FE8F098-CDEF-4003-8BB6-5580511C03C7}" type="sibTrans" cxnId="{6F174133-0D8B-4E67-B2AA-4D5147B4BD14}">
      <dgm:prSet/>
      <dgm:spPr/>
      <dgm:t>
        <a:bodyPr/>
        <a:lstStyle/>
        <a:p>
          <a:endParaRPr lang="en-US" sz="4000"/>
        </a:p>
      </dgm:t>
    </dgm:pt>
    <dgm:pt modelId="{87D89CC6-EE63-41BA-9BE5-3E2A9F9C7607}">
      <dgm:prSet phldrT="[Text]" custT="1"/>
      <dgm:spPr/>
      <dgm:t>
        <a:bodyPr/>
        <a:lstStyle/>
        <a:p>
          <a:r>
            <a:rPr lang="en-US" sz="1600" dirty="0"/>
            <a:t>Deployment</a:t>
          </a:r>
        </a:p>
      </dgm:t>
    </dgm:pt>
    <dgm:pt modelId="{04E17D6F-C223-4F19-B5CF-05C74DE5C4ED}" type="parTrans" cxnId="{33A4DF64-8832-44FC-AD53-FCC3B89154FC}">
      <dgm:prSet/>
      <dgm:spPr/>
      <dgm:t>
        <a:bodyPr/>
        <a:lstStyle/>
        <a:p>
          <a:endParaRPr lang="en-US" sz="4000"/>
        </a:p>
      </dgm:t>
    </dgm:pt>
    <dgm:pt modelId="{BC90A176-CC86-405A-871B-AD189721A0DC}" type="sibTrans" cxnId="{33A4DF64-8832-44FC-AD53-FCC3B89154FC}">
      <dgm:prSet/>
      <dgm:spPr/>
      <dgm:t>
        <a:bodyPr/>
        <a:lstStyle/>
        <a:p>
          <a:endParaRPr lang="en-US" sz="4000"/>
        </a:p>
      </dgm:t>
    </dgm:pt>
    <dgm:pt modelId="{678A902E-A65B-40FE-AF03-93CB3329B2A8}">
      <dgm:prSet phldrT="[Text]" custT="1"/>
      <dgm:spPr/>
      <dgm:t>
        <a:bodyPr/>
        <a:lstStyle/>
        <a:p>
          <a:r>
            <a:rPr lang="en-US" sz="1600" dirty="0"/>
            <a:t>Maintenance</a:t>
          </a:r>
        </a:p>
      </dgm:t>
    </dgm:pt>
    <dgm:pt modelId="{31E6E43F-67C6-4F58-88B2-921E2C308C56}" type="parTrans" cxnId="{F5C789EA-CC34-4193-B0CD-37B9F9685E6B}">
      <dgm:prSet/>
      <dgm:spPr/>
      <dgm:t>
        <a:bodyPr/>
        <a:lstStyle/>
        <a:p>
          <a:endParaRPr lang="en-US" sz="4000"/>
        </a:p>
      </dgm:t>
    </dgm:pt>
    <dgm:pt modelId="{B4F16761-D462-4FE4-915E-B7972A727FD0}" type="sibTrans" cxnId="{F5C789EA-CC34-4193-B0CD-37B9F9685E6B}">
      <dgm:prSet/>
      <dgm:spPr/>
      <dgm:t>
        <a:bodyPr/>
        <a:lstStyle/>
        <a:p>
          <a:endParaRPr lang="en-US" sz="40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5"/>
      <dgm:spPr/>
    </dgm:pt>
    <dgm:pt modelId="{D96F3AA6-561F-48B2-8555-14780E2D8011}" type="pres">
      <dgm:prSet presAssocID="{98E0027F-7EBB-4B70-AF18-6EA6189E7A55}" presName="ParentText" presStyleLbl="node1" presStyleIdx="0" presStyleCnt="6"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5">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5" custLinFactNeighborX="13441" custLinFactNeighborY="5420"/>
      <dgm:spPr/>
    </dgm:pt>
    <dgm:pt modelId="{805A1446-44FD-4A13-BD1F-9E17E44E045C}" type="pres">
      <dgm:prSet presAssocID="{D2F7C15A-35D9-495A-A1FB-BB594C2E5446}" presName="ParentText" presStyleLbl="node1" presStyleIdx="1" presStyleCnt="6"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5" custLinFactNeighborX="13919"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5" custLinFactNeighborX="-29564" custLinFactNeighborY="-4711"/>
      <dgm:spPr/>
    </dgm:pt>
    <dgm:pt modelId="{4B19196A-A3D4-48D9-B66C-1054755684A1}" type="pres">
      <dgm:prSet presAssocID="{7940203B-2A20-41A2-930B-D55202A930DA}" presName="ParentText" presStyleLbl="node1" presStyleIdx="2" presStyleCnt="6" custScaleX="181280" custLinFactNeighborX="-14061" custLinFactNeighborY="-8555">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5">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25633015-4A42-4811-938C-2A3B5C29719B}" type="pres">
      <dgm:prSet presAssocID="{675699D8-6824-45E4-B060-B5E655501E9E}" presName="bentUpArrow1" presStyleLbl="alignImgPlace1" presStyleIdx="3" presStyleCnt="5"/>
      <dgm:spPr/>
    </dgm:pt>
    <dgm:pt modelId="{C5A0851F-3F03-47CB-9EE9-AC987A1EC1E3}" type="pres">
      <dgm:prSet presAssocID="{675699D8-6824-45E4-B060-B5E655501E9E}" presName="ParentText" presStyleLbl="node1" presStyleIdx="3" presStyleCnt="6">
        <dgm:presLayoutVars>
          <dgm:chMax val="1"/>
          <dgm:chPref val="1"/>
          <dgm:bulletEnabled val="1"/>
        </dgm:presLayoutVars>
      </dgm:prSet>
      <dgm:spPr/>
    </dgm:pt>
    <dgm:pt modelId="{D91A8AFC-CE13-4422-890F-E61CD64B1D0A}" type="pres">
      <dgm:prSet presAssocID="{675699D8-6824-45E4-B060-B5E655501E9E}" presName="ChildText" presStyleLbl="revTx" presStyleIdx="3" presStyleCnt="5">
        <dgm:presLayoutVars>
          <dgm:chMax val="0"/>
          <dgm:chPref val="0"/>
          <dgm:bulletEnabled val="1"/>
        </dgm:presLayoutVars>
      </dgm:prSet>
      <dgm:spPr/>
    </dgm:pt>
    <dgm:pt modelId="{C085413F-2040-4A99-9829-DC40F969A223}" type="pres">
      <dgm:prSet presAssocID="{0FE8F098-CDEF-4003-8BB6-5580511C03C7}" presName="sibTrans" presStyleCnt="0"/>
      <dgm:spPr/>
    </dgm:pt>
    <dgm:pt modelId="{CB9FE5A1-A77B-4D7B-B2FE-C18F2DFDD148}" type="pres">
      <dgm:prSet presAssocID="{87D89CC6-EE63-41BA-9BE5-3E2A9F9C7607}" presName="composite" presStyleCnt="0"/>
      <dgm:spPr/>
    </dgm:pt>
    <dgm:pt modelId="{30C81926-6BA8-4B1E-A3F8-98901F41616F}" type="pres">
      <dgm:prSet presAssocID="{87D89CC6-EE63-41BA-9BE5-3E2A9F9C7607}" presName="bentUpArrow1" presStyleLbl="alignImgPlace1" presStyleIdx="4" presStyleCnt="5"/>
      <dgm:spPr/>
    </dgm:pt>
    <dgm:pt modelId="{4A2DE83B-BB2D-417A-9C5D-EDBCFEC6C85A}" type="pres">
      <dgm:prSet presAssocID="{87D89CC6-EE63-41BA-9BE5-3E2A9F9C7607}" presName="ParentText" presStyleLbl="node1" presStyleIdx="4" presStyleCnt="6" custScaleX="133972" custLinFactNeighborX="-18590" custLinFactNeighborY="-982">
        <dgm:presLayoutVars>
          <dgm:chMax val="1"/>
          <dgm:chPref val="1"/>
          <dgm:bulletEnabled val="1"/>
        </dgm:presLayoutVars>
      </dgm:prSet>
      <dgm:spPr/>
    </dgm:pt>
    <dgm:pt modelId="{6F97D303-1D06-4C7A-ADBE-13722DAF6D8E}" type="pres">
      <dgm:prSet presAssocID="{87D89CC6-EE63-41BA-9BE5-3E2A9F9C7607}" presName="ChildText" presStyleLbl="revTx" presStyleIdx="4" presStyleCnt="5">
        <dgm:presLayoutVars>
          <dgm:chMax val="0"/>
          <dgm:chPref val="0"/>
          <dgm:bulletEnabled val="1"/>
        </dgm:presLayoutVars>
      </dgm:prSet>
      <dgm:spPr/>
    </dgm:pt>
    <dgm:pt modelId="{8EC8F584-ADF6-4BBD-B90E-B6D27DA9CEFF}" type="pres">
      <dgm:prSet presAssocID="{BC90A176-CC86-405A-871B-AD189721A0DC}" presName="sibTrans" presStyleCnt="0"/>
      <dgm:spPr/>
    </dgm:pt>
    <dgm:pt modelId="{911FA39C-9741-4E3E-8A27-8BAAB703E6B2}" type="pres">
      <dgm:prSet presAssocID="{678A902E-A65B-40FE-AF03-93CB3329B2A8}" presName="composite" presStyleCnt="0"/>
      <dgm:spPr/>
    </dgm:pt>
    <dgm:pt modelId="{9C2A7523-AC9F-4C48-A6C6-E8FE8635110E}" type="pres">
      <dgm:prSet presAssocID="{678A902E-A65B-40FE-AF03-93CB3329B2A8}" presName="ParentText" presStyleLbl="node1" presStyleIdx="5" presStyleCnt="6" custScaleX="138900" custLinFactNeighborX="-2129" custLinFactNeighborY="-8807">
        <dgm:presLayoutVars>
          <dgm:chMax val="1"/>
          <dgm:chPref val="1"/>
          <dgm:bulletEnabled val="1"/>
        </dgm:presLayoutVars>
      </dgm:prSet>
      <dgm:spPr/>
    </dgm:pt>
  </dgm:ptLst>
  <dgm:cxnLst>
    <dgm:cxn modelId="{2521DD0C-57E6-457D-B372-2E62AF73186E}" type="presOf" srcId="{87D89CC6-EE63-41BA-9BE5-3E2A9F9C7607}" destId="{4A2DE83B-BB2D-417A-9C5D-EDBCFEC6C85A}" srcOrd="0" destOrd="0" presId="urn:microsoft.com/office/officeart/2005/8/layout/StepDownProcess#6"/>
    <dgm:cxn modelId="{EDB1E71A-F346-41A8-A4FC-3BE15F50361F}" type="presOf" srcId="{D2F7C15A-35D9-495A-A1FB-BB594C2E5446}" destId="{805A1446-44FD-4A13-BD1F-9E17E44E045C}" srcOrd="0" destOrd="0" presId="urn:microsoft.com/office/officeart/2005/8/layout/StepDownProcess#6"/>
    <dgm:cxn modelId="{5ACA091C-5C4A-4BE7-B3E8-0653B9E39767}" type="presOf" srcId="{98E0027F-7EBB-4B70-AF18-6EA6189E7A55}" destId="{D96F3AA6-561F-48B2-8555-14780E2D8011}" srcOrd="0" destOrd="0" presId="urn:microsoft.com/office/officeart/2005/8/layout/StepDownProcess#6"/>
    <dgm:cxn modelId="{10C4C923-7C9A-49E4-A02E-232B7EA1A9C2}" type="presOf" srcId="{7940203B-2A20-41A2-930B-D55202A930DA}" destId="{4B19196A-A3D4-48D9-B66C-1054755684A1}" srcOrd="0" destOrd="0" presId="urn:microsoft.com/office/officeart/2005/8/layout/StepDownProcess#6"/>
    <dgm:cxn modelId="{22A59929-EE03-49A1-8774-892DCF98AA7E}" type="presOf" srcId="{675699D8-6824-45E4-B060-B5E655501E9E}" destId="{C5A0851F-3F03-47CB-9EE9-AC987A1EC1E3}" srcOrd="0" destOrd="0" presId="urn:microsoft.com/office/officeart/2005/8/layout/StepDownProcess#6"/>
    <dgm:cxn modelId="{6F174133-0D8B-4E67-B2AA-4D5147B4BD14}" srcId="{79C5513D-BDAD-40EA-8D6B-A4A8BA9DBA23}" destId="{675699D8-6824-45E4-B060-B5E655501E9E}" srcOrd="3" destOrd="0" parTransId="{94026960-4BD6-417B-B52F-9F427DA4A73A}" sibTransId="{0FE8F098-CDEF-4003-8BB6-5580511C03C7}"/>
    <dgm:cxn modelId="{8120674C-2840-4989-B50A-18B49CBBDFCC}" type="presOf" srcId="{678A902E-A65B-40FE-AF03-93CB3329B2A8}" destId="{9C2A7523-AC9F-4C48-A6C6-E8FE8635110E}" srcOrd="0" destOrd="0" presId="urn:microsoft.com/office/officeart/2005/8/layout/StepDownProcess#6"/>
    <dgm:cxn modelId="{EFAE2B5C-A359-4B61-9357-F561D635FCB0}" srcId="{79C5513D-BDAD-40EA-8D6B-A4A8BA9DBA23}" destId="{98E0027F-7EBB-4B70-AF18-6EA6189E7A55}" srcOrd="0" destOrd="0" parTransId="{589A3F10-5BA6-4C2A-BB6C-81A7D68254BC}" sibTransId="{4B660216-D9D3-4EBC-A08B-B209A1F22C57}"/>
    <dgm:cxn modelId="{33A4DF64-8832-44FC-AD53-FCC3B89154FC}" srcId="{79C5513D-BDAD-40EA-8D6B-A4A8BA9DBA23}" destId="{87D89CC6-EE63-41BA-9BE5-3E2A9F9C7607}" srcOrd="4" destOrd="0" parTransId="{04E17D6F-C223-4F19-B5CF-05C74DE5C4ED}" sibTransId="{BC90A176-CC86-405A-871B-AD189721A0DC}"/>
    <dgm:cxn modelId="{A65192AB-9A47-424F-83F6-2F603E07AB3C}" type="presOf" srcId="{79C5513D-BDAD-40EA-8D6B-A4A8BA9DBA23}" destId="{6F232C20-6EC1-4536-94B8-EC83B80F2318}" srcOrd="0" destOrd="0" presId="urn:microsoft.com/office/officeart/2005/8/layout/StepDownProcess#6"/>
    <dgm:cxn modelId="{9C6DDFE3-1F72-41A2-B939-ED1D7B2F7203}" srcId="{79C5513D-BDAD-40EA-8D6B-A4A8BA9DBA23}" destId="{7940203B-2A20-41A2-930B-D55202A930DA}" srcOrd="2" destOrd="0" parTransId="{06ABD9FF-3551-45AC-9716-26C4E478AECA}" sibTransId="{5CFE7DBD-57FF-4B11-910D-51964DD6BFF8}"/>
    <dgm:cxn modelId="{F5C789EA-CC34-4193-B0CD-37B9F9685E6B}" srcId="{79C5513D-BDAD-40EA-8D6B-A4A8BA9DBA23}" destId="{678A902E-A65B-40FE-AF03-93CB3329B2A8}" srcOrd="5" destOrd="0" parTransId="{31E6E43F-67C6-4F58-88B2-921E2C308C56}" sibTransId="{B4F16761-D462-4FE4-915E-B7972A727FD0}"/>
    <dgm:cxn modelId="{7DE556F4-1508-4811-A92B-9CD1860EC794}" srcId="{79C5513D-BDAD-40EA-8D6B-A4A8BA9DBA23}" destId="{D2F7C15A-35D9-495A-A1FB-BB594C2E5446}" srcOrd="1" destOrd="0" parTransId="{61B72654-D000-48C7-AE92-FE3C63E1FDE5}" sibTransId="{4417B110-1223-46C5-9210-7C55FB78DAD2}"/>
    <dgm:cxn modelId="{F1773F55-4957-4401-842C-2D17A3030D26}" type="presParOf" srcId="{6F232C20-6EC1-4536-94B8-EC83B80F2318}" destId="{E73A9264-6733-423A-BC85-94484A7C9923}" srcOrd="0" destOrd="0" presId="urn:microsoft.com/office/officeart/2005/8/layout/StepDownProcess#6"/>
    <dgm:cxn modelId="{4BD2F6A5-8BEE-4666-BF67-58CFC9622044}" type="presParOf" srcId="{E73A9264-6733-423A-BC85-94484A7C9923}" destId="{F241110F-A37A-4B3C-8445-6196E70404E0}" srcOrd="0" destOrd="0" presId="urn:microsoft.com/office/officeart/2005/8/layout/StepDownProcess#6"/>
    <dgm:cxn modelId="{29F0CE81-4B06-4324-9AB7-4E700FFB428C}" type="presParOf" srcId="{E73A9264-6733-423A-BC85-94484A7C9923}" destId="{D96F3AA6-561F-48B2-8555-14780E2D8011}" srcOrd="1" destOrd="0" presId="urn:microsoft.com/office/officeart/2005/8/layout/StepDownProcess#6"/>
    <dgm:cxn modelId="{CFD3C601-47E1-41B2-85CA-18F5393CA223}" type="presParOf" srcId="{E73A9264-6733-423A-BC85-94484A7C9923}" destId="{0183C210-F7FC-4232-8782-5326D9FBCB06}" srcOrd="2" destOrd="0" presId="urn:microsoft.com/office/officeart/2005/8/layout/StepDownProcess#6"/>
    <dgm:cxn modelId="{6FE23654-ECAF-4B23-9416-CA2265D0F5DD}" type="presParOf" srcId="{6F232C20-6EC1-4536-94B8-EC83B80F2318}" destId="{29E502B9-1148-4A19-BF62-580424C3406B}" srcOrd="1" destOrd="0" presId="urn:microsoft.com/office/officeart/2005/8/layout/StepDownProcess#6"/>
    <dgm:cxn modelId="{0D6B83CF-9947-4B25-809E-5225FDB54CCC}" type="presParOf" srcId="{6F232C20-6EC1-4536-94B8-EC83B80F2318}" destId="{5C235927-D266-4393-9A7E-981168527A9C}" srcOrd="2" destOrd="0" presId="urn:microsoft.com/office/officeart/2005/8/layout/StepDownProcess#6"/>
    <dgm:cxn modelId="{6B7BDCBD-4815-4EBF-AB12-A03E236A2ED2}" type="presParOf" srcId="{5C235927-D266-4393-9A7E-981168527A9C}" destId="{F26CEC59-41C2-478E-83CC-0CCB1E765AA4}" srcOrd="0" destOrd="0" presId="urn:microsoft.com/office/officeart/2005/8/layout/StepDownProcess#6"/>
    <dgm:cxn modelId="{CFC5181F-0E05-48EB-B5D2-3F78A1D19BC2}" type="presParOf" srcId="{5C235927-D266-4393-9A7E-981168527A9C}" destId="{805A1446-44FD-4A13-BD1F-9E17E44E045C}" srcOrd="1" destOrd="0" presId="urn:microsoft.com/office/officeart/2005/8/layout/StepDownProcess#6"/>
    <dgm:cxn modelId="{A67874B5-6922-4FF0-B083-3352410B3CB5}" type="presParOf" srcId="{5C235927-D266-4393-9A7E-981168527A9C}" destId="{5EC33E5E-EE47-4891-80D8-D9E3F2AEB020}" srcOrd="2" destOrd="0" presId="urn:microsoft.com/office/officeart/2005/8/layout/StepDownProcess#6"/>
    <dgm:cxn modelId="{2650FD9E-64CE-4CB4-839B-7116894C0601}" type="presParOf" srcId="{6F232C20-6EC1-4536-94B8-EC83B80F2318}" destId="{94075DED-11BB-4248-9F8F-91F1D250E030}" srcOrd="3" destOrd="0" presId="urn:microsoft.com/office/officeart/2005/8/layout/StepDownProcess#6"/>
    <dgm:cxn modelId="{64F3C19B-7A8A-47F2-939C-84CB29A39F51}" type="presParOf" srcId="{6F232C20-6EC1-4536-94B8-EC83B80F2318}" destId="{4DA47E72-BE44-434C-AC4D-FCD1B7EE3134}" srcOrd="4" destOrd="0" presId="urn:microsoft.com/office/officeart/2005/8/layout/StepDownProcess#6"/>
    <dgm:cxn modelId="{8634C9AF-9A12-4EEC-8006-FE9CCB67EA86}" type="presParOf" srcId="{4DA47E72-BE44-434C-AC4D-FCD1B7EE3134}" destId="{05AFF6E1-4AF7-46CA-BB89-AF7EE4356908}" srcOrd="0" destOrd="0" presId="urn:microsoft.com/office/officeart/2005/8/layout/StepDownProcess#6"/>
    <dgm:cxn modelId="{39430AC6-8C90-4365-B1AC-4052032BF821}" type="presParOf" srcId="{4DA47E72-BE44-434C-AC4D-FCD1B7EE3134}" destId="{4B19196A-A3D4-48D9-B66C-1054755684A1}" srcOrd="1" destOrd="0" presId="urn:microsoft.com/office/officeart/2005/8/layout/StepDownProcess#6"/>
    <dgm:cxn modelId="{424DF69A-83A1-46CF-B9BF-E8500AA79DF8}" type="presParOf" srcId="{4DA47E72-BE44-434C-AC4D-FCD1B7EE3134}" destId="{8E0CF191-4953-4BF7-87D2-702C35172BDB}" srcOrd="2" destOrd="0" presId="urn:microsoft.com/office/officeart/2005/8/layout/StepDownProcess#6"/>
    <dgm:cxn modelId="{C35E0668-ED5D-419B-A344-F703531631AD}" type="presParOf" srcId="{6F232C20-6EC1-4536-94B8-EC83B80F2318}" destId="{FD7BDA10-F2FC-48E5-A468-4EE0C6103653}" srcOrd="5" destOrd="0" presId="urn:microsoft.com/office/officeart/2005/8/layout/StepDownProcess#6"/>
    <dgm:cxn modelId="{50451D80-C6B9-41EC-9206-0B9FF701D4A7}" type="presParOf" srcId="{6F232C20-6EC1-4536-94B8-EC83B80F2318}" destId="{F899AE7C-F414-44EF-86F6-F197D77B1162}" srcOrd="6" destOrd="0" presId="urn:microsoft.com/office/officeart/2005/8/layout/StepDownProcess#6"/>
    <dgm:cxn modelId="{CFF7C113-758C-4FC7-B327-FA7B42728F5C}" type="presParOf" srcId="{F899AE7C-F414-44EF-86F6-F197D77B1162}" destId="{25633015-4A42-4811-938C-2A3B5C29719B}" srcOrd="0" destOrd="0" presId="urn:microsoft.com/office/officeart/2005/8/layout/StepDownProcess#6"/>
    <dgm:cxn modelId="{2FD95313-4870-46D7-B98F-A3F1BF576861}" type="presParOf" srcId="{F899AE7C-F414-44EF-86F6-F197D77B1162}" destId="{C5A0851F-3F03-47CB-9EE9-AC987A1EC1E3}" srcOrd="1" destOrd="0" presId="urn:microsoft.com/office/officeart/2005/8/layout/StepDownProcess#6"/>
    <dgm:cxn modelId="{77B5C905-A29B-4F5C-ACAF-D6DA1F5589ED}" type="presParOf" srcId="{F899AE7C-F414-44EF-86F6-F197D77B1162}" destId="{D91A8AFC-CE13-4422-890F-E61CD64B1D0A}" srcOrd="2" destOrd="0" presId="urn:microsoft.com/office/officeart/2005/8/layout/StepDownProcess#6"/>
    <dgm:cxn modelId="{8B3CB70F-2A08-4CF4-86E3-1D1B5FDFEFC0}" type="presParOf" srcId="{6F232C20-6EC1-4536-94B8-EC83B80F2318}" destId="{C085413F-2040-4A99-9829-DC40F969A223}" srcOrd="7" destOrd="0" presId="urn:microsoft.com/office/officeart/2005/8/layout/StepDownProcess#6"/>
    <dgm:cxn modelId="{C64C20C9-C627-465F-AF18-B46A0106671A}" type="presParOf" srcId="{6F232C20-6EC1-4536-94B8-EC83B80F2318}" destId="{CB9FE5A1-A77B-4D7B-B2FE-C18F2DFDD148}" srcOrd="8" destOrd="0" presId="urn:microsoft.com/office/officeart/2005/8/layout/StepDownProcess#6"/>
    <dgm:cxn modelId="{DF742FE3-8AD8-4D1C-A3E2-8195DDB028CA}" type="presParOf" srcId="{CB9FE5A1-A77B-4D7B-B2FE-C18F2DFDD148}" destId="{30C81926-6BA8-4B1E-A3F8-98901F41616F}" srcOrd="0" destOrd="0" presId="urn:microsoft.com/office/officeart/2005/8/layout/StepDownProcess#6"/>
    <dgm:cxn modelId="{BE642CF3-60CF-47D1-9A31-50649FDA8EA6}" type="presParOf" srcId="{CB9FE5A1-A77B-4D7B-B2FE-C18F2DFDD148}" destId="{4A2DE83B-BB2D-417A-9C5D-EDBCFEC6C85A}" srcOrd="1" destOrd="0" presId="urn:microsoft.com/office/officeart/2005/8/layout/StepDownProcess#6"/>
    <dgm:cxn modelId="{1EBF8706-FF6E-445F-BF72-1D465DF9AA4D}" type="presParOf" srcId="{CB9FE5A1-A77B-4D7B-B2FE-C18F2DFDD148}" destId="{6F97D303-1D06-4C7A-ADBE-13722DAF6D8E}" srcOrd="2" destOrd="0" presId="urn:microsoft.com/office/officeart/2005/8/layout/StepDownProcess#6"/>
    <dgm:cxn modelId="{58ABE6C0-42CE-4894-B8F3-942FE1A7AC94}" type="presParOf" srcId="{6F232C20-6EC1-4536-94B8-EC83B80F2318}" destId="{8EC8F584-ADF6-4BBD-B90E-B6D27DA9CEFF}" srcOrd="9" destOrd="0" presId="urn:microsoft.com/office/officeart/2005/8/layout/StepDownProcess#6"/>
    <dgm:cxn modelId="{5A3DF01D-C013-4B5A-8231-24DC5FD5E641}" type="presParOf" srcId="{6F232C20-6EC1-4536-94B8-EC83B80F2318}" destId="{911FA39C-9741-4E3E-8A27-8BAAB703E6B2}" srcOrd="10" destOrd="0" presId="urn:microsoft.com/office/officeart/2005/8/layout/StepDownProcess#6"/>
    <dgm:cxn modelId="{91C4A226-93C3-4C04-8BE6-9160FE30192A}" type="presParOf" srcId="{911FA39C-9741-4E3E-8A27-8BAAB703E6B2}" destId="{9C2A7523-AC9F-4C48-A6C6-E8FE8635110E}" srcOrd="0" destOrd="0" presId="urn:microsoft.com/office/officeart/2005/8/layout/StepDown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7" loCatId="process" qsTypeId="urn:microsoft.com/office/officeart/2005/8/quickstyle/simple1#7" qsCatId="simple" csTypeId="urn:microsoft.com/office/officeart/2005/8/colors/accent0_2#7" csCatId="mainScheme" phldr="1"/>
      <dgm:spPr/>
      <dgm:t>
        <a:bodyPr/>
        <a:lstStyle/>
        <a:p>
          <a:endParaRPr lang="en-US"/>
        </a:p>
      </dgm:t>
    </dgm:pt>
    <dgm:pt modelId="{98E0027F-7EBB-4B70-AF18-6EA6189E7A55}">
      <dgm:prSet phldrT="[Text]" custT="1"/>
      <dgm:spPr/>
      <dgm:t>
        <a:bodyPr/>
        <a:lstStyle/>
        <a:p>
          <a:r>
            <a:rPr lang="en-US" sz="1600" dirty="0"/>
            <a:t>Oral Requirements</a:t>
          </a:r>
        </a:p>
      </dgm:t>
    </dgm:pt>
    <dgm:pt modelId="{589A3F10-5BA6-4C2A-BB6C-81A7D68254BC}" type="parTrans" cxnId="{EFAE2B5C-A359-4B61-9357-F561D635FCB0}">
      <dgm:prSet/>
      <dgm:spPr/>
      <dgm:t>
        <a:bodyPr/>
        <a:lstStyle/>
        <a:p>
          <a:endParaRPr lang="en-US" sz="4000"/>
        </a:p>
      </dgm:t>
    </dgm:pt>
    <dgm:pt modelId="{4B660216-D9D3-4EBC-A08B-B209A1F22C57}" type="sibTrans" cxnId="{EFAE2B5C-A359-4B61-9357-F561D635FCB0}">
      <dgm:prSet/>
      <dgm:spPr/>
      <dgm:t>
        <a:bodyPr/>
        <a:lstStyle/>
        <a:p>
          <a:endParaRPr lang="en-US" sz="4000"/>
        </a:p>
      </dgm:t>
    </dgm:pt>
    <dgm:pt modelId="{D2F7C15A-35D9-495A-A1FB-BB594C2E5446}">
      <dgm:prSet phldrT="[Text]" custT="1"/>
      <dgm:spPr/>
      <dgm:t>
        <a:bodyPr/>
        <a:lstStyle/>
        <a:p>
          <a:r>
            <a:rPr lang="en-US" sz="1600" dirty="0"/>
            <a:t>Coding</a:t>
          </a:r>
        </a:p>
      </dgm:t>
    </dgm:pt>
    <dgm:pt modelId="{61B72654-D000-48C7-AE92-FE3C63E1FDE5}" type="parTrans" cxnId="{7DE556F4-1508-4811-A92B-9CD1860EC794}">
      <dgm:prSet/>
      <dgm:spPr/>
      <dgm:t>
        <a:bodyPr/>
        <a:lstStyle/>
        <a:p>
          <a:endParaRPr lang="en-US" sz="4000"/>
        </a:p>
      </dgm:t>
    </dgm:pt>
    <dgm:pt modelId="{4417B110-1223-46C5-9210-7C55FB78DAD2}" type="sibTrans" cxnId="{7DE556F4-1508-4811-A92B-9CD1860EC794}">
      <dgm:prSet/>
      <dgm:spPr/>
      <dgm:t>
        <a:bodyPr/>
        <a:lstStyle/>
        <a:p>
          <a:endParaRPr lang="en-US" sz="4000"/>
        </a:p>
      </dgm:t>
    </dgm:pt>
    <dgm:pt modelId="{675699D8-6824-45E4-B060-B5E655501E9E}">
      <dgm:prSet phldrT="[Text]" custT="1"/>
      <dgm:spPr/>
      <dgm:t>
        <a:bodyPr/>
        <a:lstStyle/>
        <a:p>
          <a:r>
            <a:rPr lang="en-US" sz="1600" dirty="0"/>
            <a:t>Documentation </a:t>
          </a:r>
        </a:p>
        <a:p>
          <a:r>
            <a:rPr lang="en-US" sz="1600" dirty="0"/>
            <a:t>(Design &amp; Requirement)</a:t>
          </a:r>
        </a:p>
      </dgm:t>
    </dgm:pt>
    <dgm:pt modelId="{94026960-4BD6-417B-B52F-9F427DA4A73A}" type="parTrans" cxnId="{6F174133-0D8B-4E67-B2AA-4D5147B4BD14}">
      <dgm:prSet/>
      <dgm:spPr/>
      <dgm:t>
        <a:bodyPr/>
        <a:lstStyle/>
        <a:p>
          <a:endParaRPr lang="en-US" sz="4000"/>
        </a:p>
      </dgm:t>
    </dgm:pt>
    <dgm:pt modelId="{0FE8F098-CDEF-4003-8BB6-5580511C03C7}" type="sibTrans" cxnId="{6F174133-0D8B-4E67-B2AA-4D5147B4BD14}">
      <dgm:prSet/>
      <dgm:spPr/>
      <dgm:t>
        <a:bodyPr/>
        <a:lstStyle/>
        <a:p>
          <a:endParaRPr lang="en-US" sz="4000"/>
        </a:p>
      </dgm:t>
    </dgm:pt>
    <dgm:pt modelId="{87D89CC6-EE63-41BA-9BE5-3E2A9F9C7607}">
      <dgm:prSet phldrT="[Text]" custT="1"/>
      <dgm:spPr/>
      <dgm:t>
        <a:bodyPr/>
        <a:lstStyle/>
        <a:p>
          <a:r>
            <a:rPr lang="en-US" sz="1600" dirty="0"/>
            <a:t>Deployment</a:t>
          </a:r>
        </a:p>
      </dgm:t>
    </dgm:pt>
    <dgm:pt modelId="{04E17D6F-C223-4F19-B5CF-05C74DE5C4ED}" type="parTrans" cxnId="{33A4DF64-8832-44FC-AD53-FCC3B89154FC}">
      <dgm:prSet/>
      <dgm:spPr/>
      <dgm:t>
        <a:bodyPr/>
        <a:lstStyle/>
        <a:p>
          <a:endParaRPr lang="en-US" sz="4000"/>
        </a:p>
      </dgm:t>
    </dgm:pt>
    <dgm:pt modelId="{BC90A176-CC86-405A-871B-AD189721A0DC}" type="sibTrans" cxnId="{33A4DF64-8832-44FC-AD53-FCC3B89154FC}">
      <dgm:prSet/>
      <dgm:spPr/>
      <dgm:t>
        <a:bodyPr/>
        <a:lstStyle/>
        <a:p>
          <a:endParaRPr lang="en-US" sz="4000"/>
        </a:p>
      </dgm:t>
    </dgm:pt>
    <dgm:pt modelId="{678A902E-A65B-40FE-AF03-93CB3329B2A8}">
      <dgm:prSet phldrT="[Text]" custT="1"/>
      <dgm:spPr/>
      <dgm:t>
        <a:bodyPr/>
        <a:lstStyle/>
        <a:p>
          <a:r>
            <a:rPr lang="en-US" sz="1600" dirty="0"/>
            <a:t>Maintenance</a:t>
          </a:r>
        </a:p>
      </dgm:t>
    </dgm:pt>
    <dgm:pt modelId="{31E6E43F-67C6-4F58-88B2-921E2C308C56}" type="parTrans" cxnId="{F5C789EA-CC34-4193-B0CD-37B9F9685E6B}">
      <dgm:prSet/>
      <dgm:spPr/>
      <dgm:t>
        <a:bodyPr/>
        <a:lstStyle/>
        <a:p>
          <a:endParaRPr lang="en-US" sz="4000"/>
        </a:p>
      </dgm:t>
    </dgm:pt>
    <dgm:pt modelId="{B4F16761-D462-4FE4-915E-B7972A727FD0}" type="sibTrans" cxnId="{F5C789EA-CC34-4193-B0CD-37B9F9685E6B}">
      <dgm:prSet/>
      <dgm:spPr/>
      <dgm:t>
        <a:bodyPr/>
        <a:lstStyle/>
        <a:p>
          <a:endParaRPr lang="en-US" sz="4000"/>
        </a:p>
      </dgm:t>
    </dgm:pt>
    <dgm:pt modelId="{7940203B-2A20-41A2-930B-D55202A930DA}">
      <dgm:prSet phldrT="[Text]" custT="1"/>
      <dgm:spPr/>
      <dgm:t>
        <a:bodyPr/>
        <a:lstStyle/>
        <a:p>
          <a:r>
            <a:rPr lang="en-US" sz="1600" dirty="0"/>
            <a:t>Testing</a:t>
          </a:r>
        </a:p>
      </dgm:t>
    </dgm:pt>
    <dgm:pt modelId="{5CFE7DBD-57FF-4B11-910D-51964DD6BFF8}" type="sibTrans" cxnId="{9C6DDFE3-1F72-41A2-B939-ED1D7B2F7203}">
      <dgm:prSet/>
      <dgm:spPr/>
      <dgm:t>
        <a:bodyPr/>
        <a:lstStyle/>
        <a:p>
          <a:endParaRPr lang="en-US" sz="4000"/>
        </a:p>
      </dgm:t>
    </dgm:pt>
    <dgm:pt modelId="{06ABD9FF-3551-45AC-9716-26C4E478AECA}" type="parTrans" cxnId="{9C6DDFE3-1F72-41A2-B939-ED1D7B2F7203}">
      <dgm:prSet/>
      <dgm:spPr/>
      <dgm:t>
        <a:bodyPr/>
        <a:lstStyle/>
        <a:p>
          <a:endParaRPr lang="en-US" sz="40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5"/>
      <dgm:spPr/>
    </dgm:pt>
    <dgm:pt modelId="{D96F3AA6-561F-48B2-8555-14780E2D8011}" type="pres">
      <dgm:prSet presAssocID="{98E0027F-7EBB-4B70-AF18-6EA6189E7A55}" presName="ParentText" presStyleLbl="node1" presStyleIdx="0" presStyleCnt="6"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5">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5" custAng="10800000" custLinFactY="-100000" custLinFactNeighborX="41123" custLinFactNeighborY="-114415"/>
      <dgm:spPr/>
    </dgm:pt>
    <dgm:pt modelId="{805A1446-44FD-4A13-BD1F-9E17E44E045C}" type="pres">
      <dgm:prSet presAssocID="{D2F7C15A-35D9-495A-A1FB-BB594C2E5446}" presName="ParentText" presStyleLbl="node1" presStyleIdx="1" presStyleCnt="6" custScaleX="166483"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5" custLinFactNeighborX="13919"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5" custLinFactX="-29408" custLinFactY="-27855" custLinFactNeighborX="-100000" custLinFactNeighborY="-100000"/>
      <dgm:spPr/>
    </dgm:pt>
    <dgm:pt modelId="{4B19196A-A3D4-48D9-B66C-1054755684A1}" type="pres">
      <dgm:prSet presAssocID="{7940203B-2A20-41A2-930B-D55202A930DA}" presName="ParentText" presStyleLbl="node1" presStyleIdx="2" presStyleCnt="6" custScaleX="116256" custLinFactNeighborX="-2739" custLinFactNeighborY="3057">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5">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25633015-4A42-4811-938C-2A3B5C29719B}" type="pres">
      <dgm:prSet presAssocID="{675699D8-6824-45E4-B060-B5E655501E9E}" presName="bentUpArrow1" presStyleLbl="alignImgPlace1" presStyleIdx="3" presStyleCnt="5" custLinFactX="-100000" custLinFactY="-23394" custLinFactNeighborX="-176980" custLinFactNeighborY="-100000"/>
      <dgm:spPr/>
    </dgm:pt>
    <dgm:pt modelId="{C5A0851F-3F03-47CB-9EE9-AC987A1EC1E3}" type="pres">
      <dgm:prSet presAssocID="{675699D8-6824-45E4-B060-B5E655501E9E}" presName="ParentText" presStyleLbl="node1" presStyleIdx="3" presStyleCnt="6" custScaleX="311328">
        <dgm:presLayoutVars>
          <dgm:chMax val="1"/>
          <dgm:chPref val="1"/>
          <dgm:bulletEnabled val="1"/>
        </dgm:presLayoutVars>
      </dgm:prSet>
      <dgm:spPr/>
    </dgm:pt>
    <dgm:pt modelId="{D91A8AFC-CE13-4422-890F-E61CD64B1D0A}" type="pres">
      <dgm:prSet presAssocID="{675699D8-6824-45E4-B060-B5E655501E9E}" presName="ChildText" presStyleLbl="revTx" presStyleIdx="3" presStyleCnt="5">
        <dgm:presLayoutVars>
          <dgm:chMax val="0"/>
          <dgm:chPref val="0"/>
          <dgm:bulletEnabled val="1"/>
        </dgm:presLayoutVars>
      </dgm:prSet>
      <dgm:spPr/>
    </dgm:pt>
    <dgm:pt modelId="{C085413F-2040-4A99-9829-DC40F969A223}" type="pres">
      <dgm:prSet presAssocID="{0FE8F098-CDEF-4003-8BB6-5580511C03C7}" presName="sibTrans" presStyleCnt="0"/>
      <dgm:spPr/>
    </dgm:pt>
    <dgm:pt modelId="{CB9FE5A1-A77B-4D7B-B2FE-C18F2DFDD148}" type="pres">
      <dgm:prSet presAssocID="{87D89CC6-EE63-41BA-9BE5-3E2A9F9C7607}" presName="composite" presStyleCnt="0"/>
      <dgm:spPr/>
    </dgm:pt>
    <dgm:pt modelId="{30C81926-6BA8-4B1E-A3F8-98901F41616F}" type="pres">
      <dgm:prSet presAssocID="{87D89CC6-EE63-41BA-9BE5-3E2A9F9C7607}" presName="bentUpArrow1" presStyleLbl="alignImgPlace1" presStyleIdx="4" presStyleCnt="5" custLinFactX="-49203" custLinFactY="-32615" custLinFactNeighborX="-100000" custLinFactNeighborY="-100000"/>
      <dgm:spPr/>
    </dgm:pt>
    <dgm:pt modelId="{4A2DE83B-BB2D-417A-9C5D-EDBCFEC6C85A}" type="pres">
      <dgm:prSet presAssocID="{87D89CC6-EE63-41BA-9BE5-3E2A9F9C7607}" presName="ParentText" presStyleLbl="node1" presStyleIdx="4" presStyleCnt="6" custScaleX="133972" custLinFactNeighborX="-7267" custLinFactNeighborY="10630">
        <dgm:presLayoutVars>
          <dgm:chMax val="1"/>
          <dgm:chPref val="1"/>
          <dgm:bulletEnabled val="1"/>
        </dgm:presLayoutVars>
      </dgm:prSet>
      <dgm:spPr/>
    </dgm:pt>
    <dgm:pt modelId="{6F97D303-1D06-4C7A-ADBE-13722DAF6D8E}" type="pres">
      <dgm:prSet presAssocID="{87D89CC6-EE63-41BA-9BE5-3E2A9F9C7607}" presName="ChildText" presStyleLbl="revTx" presStyleIdx="4" presStyleCnt="5">
        <dgm:presLayoutVars>
          <dgm:chMax val="0"/>
          <dgm:chPref val="0"/>
          <dgm:bulletEnabled val="1"/>
        </dgm:presLayoutVars>
      </dgm:prSet>
      <dgm:spPr/>
    </dgm:pt>
    <dgm:pt modelId="{8EC8F584-ADF6-4BBD-B90E-B6D27DA9CEFF}" type="pres">
      <dgm:prSet presAssocID="{BC90A176-CC86-405A-871B-AD189721A0DC}" presName="sibTrans" presStyleCnt="0"/>
      <dgm:spPr/>
    </dgm:pt>
    <dgm:pt modelId="{911FA39C-9741-4E3E-8A27-8BAAB703E6B2}" type="pres">
      <dgm:prSet presAssocID="{678A902E-A65B-40FE-AF03-93CB3329B2A8}" presName="composite" presStyleCnt="0"/>
      <dgm:spPr/>
    </dgm:pt>
    <dgm:pt modelId="{9C2A7523-AC9F-4C48-A6C6-E8FE8635110E}" type="pres">
      <dgm:prSet presAssocID="{678A902E-A65B-40FE-AF03-93CB3329B2A8}" presName="ParentText" presStyleLbl="node1" presStyleIdx="5" presStyleCnt="6" custScaleX="138900" custLinFactNeighborX="14851" custLinFactNeighborY="2805">
        <dgm:presLayoutVars>
          <dgm:chMax val="1"/>
          <dgm:chPref val="1"/>
          <dgm:bulletEnabled val="1"/>
        </dgm:presLayoutVars>
      </dgm:prSet>
      <dgm:spPr/>
    </dgm:pt>
  </dgm:ptLst>
  <dgm:cxnLst>
    <dgm:cxn modelId="{C2E72100-8017-4CE7-AEEC-0E5F7F979CD5}" type="presOf" srcId="{675699D8-6824-45E4-B060-B5E655501E9E}" destId="{C5A0851F-3F03-47CB-9EE9-AC987A1EC1E3}" srcOrd="0" destOrd="0" presId="urn:microsoft.com/office/officeart/2005/8/layout/StepDownProcess#7"/>
    <dgm:cxn modelId="{6F174133-0D8B-4E67-B2AA-4D5147B4BD14}" srcId="{79C5513D-BDAD-40EA-8D6B-A4A8BA9DBA23}" destId="{675699D8-6824-45E4-B060-B5E655501E9E}" srcOrd="3" destOrd="0" parTransId="{94026960-4BD6-417B-B52F-9F427DA4A73A}" sibTransId="{0FE8F098-CDEF-4003-8BB6-5580511C03C7}"/>
    <dgm:cxn modelId="{EFAE2B5C-A359-4B61-9357-F561D635FCB0}" srcId="{79C5513D-BDAD-40EA-8D6B-A4A8BA9DBA23}" destId="{98E0027F-7EBB-4B70-AF18-6EA6189E7A55}" srcOrd="0" destOrd="0" parTransId="{589A3F10-5BA6-4C2A-BB6C-81A7D68254BC}" sibTransId="{4B660216-D9D3-4EBC-A08B-B209A1F22C57}"/>
    <dgm:cxn modelId="{33A4DF64-8832-44FC-AD53-FCC3B89154FC}" srcId="{79C5513D-BDAD-40EA-8D6B-A4A8BA9DBA23}" destId="{87D89CC6-EE63-41BA-9BE5-3E2A9F9C7607}" srcOrd="4" destOrd="0" parTransId="{04E17D6F-C223-4F19-B5CF-05C74DE5C4ED}" sibTransId="{BC90A176-CC86-405A-871B-AD189721A0DC}"/>
    <dgm:cxn modelId="{3597EA75-F1BB-4ED1-9096-1C170905A789}" type="presOf" srcId="{98E0027F-7EBB-4B70-AF18-6EA6189E7A55}" destId="{D96F3AA6-561F-48B2-8555-14780E2D8011}" srcOrd="0" destOrd="0" presId="urn:microsoft.com/office/officeart/2005/8/layout/StepDownProcess#7"/>
    <dgm:cxn modelId="{EEA4097D-9EA4-4420-ADCE-33278C06B536}" type="presOf" srcId="{D2F7C15A-35D9-495A-A1FB-BB594C2E5446}" destId="{805A1446-44FD-4A13-BD1F-9E17E44E045C}" srcOrd="0" destOrd="0" presId="urn:microsoft.com/office/officeart/2005/8/layout/StepDownProcess#7"/>
    <dgm:cxn modelId="{F502C99B-A9B6-4E59-A634-0E39F33AB83F}" type="presOf" srcId="{87D89CC6-EE63-41BA-9BE5-3E2A9F9C7607}" destId="{4A2DE83B-BB2D-417A-9C5D-EDBCFEC6C85A}" srcOrd="0" destOrd="0" presId="urn:microsoft.com/office/officeart/2005/8/layout/StepDownProcess#7"/>
    <dgm:cxn modelId="{CED4D4B4-7ED0-450D-8F4B-DE58F8DF1844}" type="presOf" srcId="{7940203B-2A20-41A2-930B-D55202A930DA}" destId="{4B19196A-A3D4-48D9-B66C-1054755684A1}" srcOrd="0" destOrd="0" presId="urn:microsoft.com/office/officeart/2005/8/layout/StepDownProcess#7"/>
    <dgm:cxn modelId="{C9121BB6-6E86-484B-82A6-71281AD307AF}" type="presOf" srcId="{79C5513D-BDAD-40EA-8D6B-A4A8BA9DBA23}" destId="{6F232C20-6EC1-4536-94B8-EC83B80F2318}" srcOrd="0" destOrd="0" presId="urn:microsoft.com/office/officeart/2005/8/layout/StepDownProcess#7"/>
    <dgm:cxn modelId="{9C6DDFE3-1F72-41A2-B939-ED1D7B2F7203}" srcId="{79C5513D-BDAD-40EA-8D6B-A4A8BA9DBA23}" destId="{7940203B-2A20-41A2-930B-D55202A930DA}" srcOrd="2" destOrd="0" parTransId="{06ABD9FF-3551-45AC-9716-26C4E478AECA}" sibTransId="{5CFE7DBD-57FF-4B11-910D-51964DD6BFF8}"/>
    <dgm:cxn modelId="{F5C789EA-CC34-4193-B0CD-37B9F9685E6B}" srcId="{79C5513D-BDAD-40EA-8D6B-A4A8BA9DBA23}" destId="{678A902E-A65B-40FE-AF03-93CB3329B2A8}" srcOrd="5" destOrd="0" parTransId="{31E6E43F-67C6-4F58-88B2-921E2C308C56}" sibTransId="{B4F16761-D462-4FE4-915E-B7972A727FD0}"/>
    <dgm:cxn modelId="{7DE556F4-1508-4811-A92B-9CD1860EC794}" srcId="{79C5513D-BDAD-40EA-8D6B-A4A8BA9DBA23}" destId="{D2F7C15A-35D9-495A-A1FB-BB594C2E5446}" srcOrd="1" destOrd="0" parTransId="{61B72654-D000-48C7-AE92-FE3C63E1FDE5}" sibTransId="{4417B110-1223-46C5-9210-7C55FB78DAD2}"/>
    <dgm:cxn modelId="{2BB1E3FC-B84C-405C-951D-B7C487F84C94}" type="presOf" srcId="{678A902E-A65B-40FE-AF03-93CB3329B2A8}" destId="{9C2A7523-AC9F-4C48-A6C6-E8FE8635110E}" srcOrd="0" destOrd="0" presId="urn:microsoft.com/office/officeart/2005/8/layout/StepDownProcess#7"/>
    <dgm:cxn modelId="{956036D0-FC8C-4A91-8123-5811C4F57C9D}" type="presParOf" srcId="{6F232C20-6EC1-4536-94B8-EC83B80F2318}" destId="{E73A9264-6733-423A-BC85-94484A7C9923}" srcOrd="0" destOrd="0" presId="urn:microsoft.com/office/officeart/2005/8/layout/StepDownProcess#7"/>
    <dgm:cxn modelId="{D729C350-2EBF-4344-9AE2-4424CDE8747E}" type="presParOf" srcId="{E73A9264-6733-423A-BC85-94484A7C9923}" destId="{F241110F-A37A-4B3C-8445-6196E70404E0}" srcOrd="0" destOrd="0" presId="urn:microsoft.com/office/officeart/2005/8/layout/StepDownProcess#7"/>
    <dgm:cxn modelId="{3198BDBE-57FE-48B5-9226-F92F458D16F7}" type="presParOf" srcId="{E73A9264-6733-423A-BC85-94484A7C9923}" destId="{D96F3AA6-561F-48B2-8555-14780E2D8011}" srcOrd="1" destOrd="0" presId="urn:microsoft.com/office/officeart/2005/8/layout/StepDownProcess#7"/>
    <dgm:cxn modelId="{2ECF41BE-2D15-4278-9F73-8D60BCA62E57}" type="presParOf" srcId="{E73A9264-6733-423A-BC85-94484A7C9923}" destId="{0183C210-F7FC-4232-8782-5326D9FBCB06}" srcOrd="2" destOrd="0" presId="urn:microsoft.com/office/officeart/2005/8/layout/StepDownProcess#7"/>
    <dgm:cxn modelId="{D90C0A9C-AFDD-43BD-8C6E-2351B43EA583}" type="presParOf" srcId="{6F232C20-6EC1-4536-94B8-EC83B80F2318}" destId="{29E502B9-1148-4A19-BF62-580424C3406B}" srcOrd="1" destOrd="0" presId="urn:microsoft.com/office/officeart/2005/8/layout/StepDownProcess#7"/>
    <dgm:cxn modelId="{A55D70D3-C1AE-4592-8915-DC335AE50374}" type="presParOf" srcId="{6F232C20-6EC1-4536-94B8-EC83B80F2318}" destId="{5C235927-D266-4393-9A7E-981168527A9C}" srcOrd="2" destOrd="0" presId="urn:microsoft.com/office/officeart/2005/8/layout/StepDownProcess#7"/>
    <dgm:cxn modelId="{C2599F21-F157-4696-89CD-436867A0283F}" type="presParOf" srcId="{5C235927-D266-4393-9A7E-981168527A9C}" destId="{F26CEC59-41C2-478E-83CC-0CCB1E765AA4}" srcOrd="0" destOrd="0" presId="urn:microsoft.com/office/officeart/2005/8/layout/StepDownProcess#7"/>
    <dgm:cxn modelId="{528EF1B3-62A3-4609-9245-970DECA0017F}" type="presParOf" srcId="{5C235927-D266-4393-9A7E-981168527A9C}" destId="{805A1446-44FD-4A13-BD1F-9E17E44E045C}" srcOrd="1" destOrd="0" presId="urn:microsoft.com/office/officeart/2005/8/layout/StepDownProcess#7"/>
    <dgm:cxn modelId="{02F93E3E-2F11-490C-8B21-FD82925CBB5C}" type="presParOf" srcId="{5C235927-D266-4393-9A7E-981168527A9C}" destId="{5EC33E5E-EE47-4891-80D8-D9E3F2AEB020}" srcOrd="2" destOrd="0" presId="urn:microsoft.com/office/officeart/2005/8/layout/StepDownProcess#7"/>
    <dgm:cxn modelId="{4DAC8931-5250-4267-B5F8-4B7FA3708AC2}" type="presParOf" srcId="{6F232C20-6EC1-4536-94B8-EC83B80F2318}" destId="{94075DED-11BB-4248-9F8F-91F1D250E030}" srcOrd="3" destOrd="0" presId="urn:microsoft.com/office/officeart/2005/8/layout/StepDownProcess#7"/>
    <dgm:cxn modelId="{2E9DDFBE-C6B1-4EF5-92D5-608AFBC506E3}" type="presParOf" srcId="{6F232C20-6EC1-4536-94B8-EC83B80F2318}" destId="{4DA47E72-BE44-434C-AC4D-FCD1B7EE3134}" srcOrd="4" destOrd="0" presId="urn:microsoft.com/office/officeart/2005/8/layout/StepDownProcess#7"/>
    <dgm:cxn modelId="{62EBC03C-B4DF-491A-915F-DF5955483ED3}" type="presParOf" srcId="{4DA47E72-BE44-434C-AC4D-FCD1B7EE3134}" destId="{05AFF6E1-4AF7-46CA-BB89-AF7EE4356908}" srcOrd="0" destOrd="0" presId="urn:microsoft.com/office/officeart/2005/8/layout/StepDownProcess#7"/>
    <dgm:cxn modelId="{12D46184-561D-4ADD-822D-EACD9DC31865}" type="presParOf" srcId="{4DA47E72-BE44-434C-AC4D-FCD1B7EE3134}" destId="{4B19196A-A3D4-48D9-B66C-1054755684A1}" srcOrd="1" destOrd="0" presId="urn:microsoft.com/office/officeart/2005/8/layout/StepDownProcess#7"/>
    <dgm:cxn modelId="{52F31B77-4C35-43C7-84A7-696673B1112E}" type="presParOf" srcId="{4DA47E72-BE44-434C-AC4D-FCD1B7EE3134}" destId="{8E0CF191-4953-4BF7-87D2-702C35172BDB}" srcOrd="2" destOrd="0" presId="urn:microsoft.com/office/officeart/2005/8/layout/StepDownProcess#7"/>
    <dgm:cxn modelId="{53D56C25-E440-4CA9-B54E-D290AAAE370A}" type="presParOf" srcId="{6F232C20-6EC1-4536-94B8-EC83B80F2318}" destId="{FD7BDA10-F2FC-48E5-A468-4EE0C6103653}" srcOrd="5" destOrd="0" presId="urn:microsoft.com/office/officeart/2005/8/layout/StepDownProcess#7"/>
    <dgm:cxn modelId="{AAC18D41-32C8-46C0-BB0D-BCA49FA57677}" type="presParOf" srcId="{6F232C20-6EC1-4536-94B8-EC83B80F2318}" destId="{F899AE7C-F414-44EF-86F6-F197D77B1162}" srcOrd="6" destOrd="0" presId="urn:microsoft.com/office/officeart/2005/8/layout/StepDownProcess#7"/>
    <dgm:cxn modelId="{5032D73C-A17B-4840-BA42-D6CCB1A301CE}" type="presParOf" srcId="{F899AE7C-F414-44EF-86F6-F197D77B1162}" destId="{25633015-4A42-4811-938C-2A3B5C29719B}" srcOrd="0" destOrd="0" presId="urn:microsoft.com/office/officeart/2005/8/layout/StepDownProcess#7"/>
    <dgm:cxn modelId="{D3B351C0-5F68-4ED9-87F6-7F22FBC0A6E3}" type="presParOf" srcId="{F899AE7C-F414-44EF-86F6-F197D77B1162}" destId="{C5A0851F-3F03-47CB-9EE9-AC987A1EC1E3}" srcOrd="1" destOrd="0" presId="urn:microsoft.com/office/officeart/2005/8/layout/StepDownProcess#7"/>
    <dgm:cxn modelId="{E5CA90FB-BF0A-4604-9ED0-47FF78D2D1AE}" type="presParOf" srcId="{F899AE7C-F414-44EF-86F6-F197D77B1162}" destId="{D91A8AFC-CE13-4422-890F-E61CD64B1D0A}" srcOrd="2" destOrd="0" presId="urn:microsoft.com/office/officeart/2005/8/layout/StepDownProcess#7"/>
    <dgm:cxn modelId="{B61DF17E-2CCC-4446-BD49-179DC6736B91}" type="presParOf" srcId="{6F232C20-6EC1-4536-94B8-EC83B80F2318}" destId="{C085413F-2040-4A99-9829-DC40F969A223}" srcOrd="7" destOrd="0" presId="urn:microsoft.com/office/officeart/2005/8/layout/StepDownProcess#7"/>
    <dgm:cxn modelId="{088A3448-79C1-478E-A97A-38C9F2D3FE3F}" type="presParOf" srcId="{6F232C20-6EC1-4536-94B8-EC83B80F2318}" destId="{CB9FE5A1-A77B-4D7B-B2FE-C18F2DFDD148}" srcOrd="8" destOrd="0" presId="urn:microsoft.com/office/officeart/2005/8/layout/StepDownProcess#7"/>
    <dgm:cxn modelId="{89F1B353-883B-4D0F-A938-82ED9F0B2048}" type="presParOf" srcId="{CB9FE5A1-A77B-4D7B-B2FE-C18F2DFDD148}" destId="{30C81926-6BA8-4B1E-A3F8-98901F41616F}" srcOrd="0" destOrd="0" presId="urn:microsoft.com/office/officeart/2005/8/layout/StepDownProcess#7"/>
    <dgm:cxn modelId="{721945E9-4A8B-4090-AE54-124A33D98430}" type="presParOf" srcId="{CB9FE5A1-A77B-4D7B-B2FE-C18F2DFDD148}" destId="{4A2DE83B-BB2D-417A-9C5D-EDBCFEC6C85A}" srcOrd="1" destOrd="0" presId="urn:microsoft.com/office/officeart/2005/8/layout/StepDownProcess#7"/>
    <dgm:cxn modelId="{12A04947-B25F-4B27-96F6-F316A351E168}" type="presParOf" srcId="{CB9FE5A1-A77B-4D7B-B2FE-C18F2DFDD148}" destId="{6F97D303-1D06-4C7A-ADBE-13722DAF6D8E}" srcOrd="2" destOrd="0" presId="urn:microsoft.com/office/officeart/2005/8/layout/StepDownProcess#7"/>
    <dgm:cxn modelId="{CBD1B6D7-45A6-4C6C-8627-51AEDB2F9055}" type="presParOf" srcId="{6F232C20-6EC1-4536-94B8-EC83B80F2318}" destId="{8EC8F584-ADF6-4BBD-B90E-B6D27DA9CEFF}" srcOrd="9" destOrd="0" presId="urn:microsoft.com/office/officeart/2005/8/layout/StepDownProcess#7"/>
    <dgm:cxn modelId="{23DAF73D-EBC8-4A54-8450-2FAC3679831B}" type="presParOf" srcId="{6F232C20-6EC1-4536-94B8-EC83B80F2318}" destId="{911FA39C-9741-4E3E-8A27-8BAAB703E6B2}" srcOrd="10" destOrd="0" presId="urn:microsoft.com/office/officeart/2005/8/layout/StepDownProcess#7"/>
    <dgm:cxn modelId="{766B0C94-E580-46DD-8E80-44823A2C46D1}" type="presParOf" srcId="{911FA39C-9741-4E3E-8A27-8BAAB703E6B2}" destId="{9C2A7523-AC9F-4C48-A6C6-E8FE8635110E}" srcOrd="0" destOrd="0" presId="urn:microsoft.com/office/officeart/2005/8/layout/StepDown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8" loCatId="process" qsTypeId="urn:microsoft.com/office/officeart/2005/8/quickstyle/simple1#8" qsCatId="simple" csTypeId="urn:microsoft.com/office/officeart/2005/8/colors/accent0_2#8" csCatId="mainScheme" phldr="1"/>
      <dgm:spPr/>
      <dgm:t>
        <a:bodyPr/>
        <a:lstStyle/>
        <a:p>
          <a:endParaRPr lang="en-US"/>
        </a:p>
      </dgm:t>
    </dgm:pt>
    <dgm:pt modelId="{98E0027F-7EBB-4B70-AF18-6EA6189E7A55}">
      <dgm:prSet phldrT="[Text]" custT="1"/>
      <dgm:spPr/>
      <dgm:t>
        <a:bodyPr/>
        <a:lstStyle/>
        <a:p>
          <a:r>
            <a:rPr lang="en-US" sz="1400" dirty="0"/>
            <a:t>Requirement subset 1</a:t>
          </a:r>
        </a:p>
      </dgm:t>
    </dgm:pt>
    <dgm:pt modelId="{589A3F10-5BA6-4C2A-BB6C-81A7D68254BC}" type="parTrans" cxnId="{EFAE2B5C-A359-4B61-9357-F561D635FCB0}">
      <dgm:prSet/>
      <dgm:spPr/>
      <dgm:t>
        <a:bodyPr/>
        <a:lstStyle/>
        <a:p>
          <a:endParaRPr lang="en-US" sz="3600"/>
        </a:p>
      </dgm:t>
    </dgm:pt>
    <dgm:pt modelId="{4B660216-D9D3-4EBC-A08B-B209A1F22C57}" type="sibTrans" cxnId="{EFAE2B5C-A359-4B61-9357-F561D635FCB0}">
      <dgm:prSet/>
      <dgm:spPr/>
      <dgm:t>
        <a:bodyPr/>
        <a:lstStyle/>
        <a:p>
          <a:endParaRPr lang="en-US" sz="3600"/>
        </a:p>
      </dgm:t>
    </dgm:pt>
    <dgm:pt modelId="{D2F7C15A-35D9-495A-A1FB-BB594C2E5446}">
      <dgm:prSet phldrT="[Text]" custT="1"/>
      <dgm:spPr/>
      <dgm:t>
        <a:bodyPr/>
        <a:lstStyle/>
        <a:p>
          <a:r>
            <a:rPr lang="en-US" sz="1400" dirty="0"/>
            <a:t>Design 1</a:t>
          </a:r>
        </a:p>
      </dgm:t>
    </dgm:pt>
    <dgm:pt modelId="{61B72654-D000-48C7-AE92-FE3C63E1FDE5}" type="parTrans" cxnId="{7DE556F4-1508-4811-A92B-9CD1860EC794}">
      <dgm:prSet/>
      <dgm:spPr/>
      <dgm:t>
        <a:bodyPr/>
        <a:lstStyle/>
        <a:p>
          <a:endParaRPr lang="en-US" sz="3600"/>
        </a:p>
      </dgm:t>
    </dgm:pt>
    <dgm:pt modelId="{4417B110-1223-46C5-9210-7C55FB78DAD2}" type="sibTrans" cxnId="{7DE556F4-1508-4811-A92B-9CD1860EC794}">
      <dgm:prSet/>
      <dgm:spPr/>
      <dgm:t>
        <a:bodyPr/>
        <a:lstStyle/>
        <a:p>
          <a:endParaRPr lang="en-US" sz="3600"/>
        </a:p>
      </dgm:t>
    </dgm:pt>
    <dgm:pt modelId="{7940203B-2A20-41A2-930B-D55202A930DA}">
      <dgm:prSet phldrT="[Text]" custT="1"/>
      <dgm:spPr/>
      <dgm:t>
        <a:bodyPr/>
        <a:lstStyle/>
        <a:p>
          <a:r>
            <a:rPr lang="en-US" sz="1400" dirty="0"/>
            <a:t>Coding / Implementation 1</a:t>
          </a:r>
        </a:p>
      </dgm:t>
    </dgm:pt>
    <dgm:pt modelId="{06ABD9FF-3551-45AC-9716-26C4E478AECA}" type="parTrans" cxnId="{9C6DDFE3-1F72-41A2-B939-ED1D7B2F7203}">
      <dgm:prSet/>
      <dgm:spPr/>
      <dgm:t>
        <a:bodyPr/>
        <a:lstStyle/>
        <a:p>
          <a:endParaRPr lang="en-US" sz="3600"/>
        </a:p>
      </dgm:t>
    </dgm:pt>
    <dgm:pt modelId="{5CFE7DBD-57FF-4B11-910D-51964DD6BFF8}" type="sibTrans" cxnId="{9C6DDFE3-1F72-41A2-B939-ED1D7B2F7203}">
      <dgm:prSet/>
      <dgm:spPr/>
      <dgm:t>
        <a:bodyPr/>
        <a:lstStyle/>
        <a:p>
          <a:endParaRPr lang="en-US" sz="3600"/>
        </a:p>
      </dgm:t>
    </dgm:pt>
    <dgm:pt modelId="{675699D8-6824-45E4-B060-B5E655501E9E}">
      <dgm:prSet phldrT="[Text]" custT="1"/>
      <dgm:spPr/>
      <dgm:t>
        <a:bodyPr/>
        <a:lstStyle/>
        <a:p>
          <a:r>
            <a:rPr lang="en-US" sz="1400" dirty="0"/>
            <a:t>Testing 1</a:t>
          </a:r>
        </a:p>
      </dgm:t>
    </dgm:pt>
    <dgm:pt modelId="{94026960-4BD6-417B-B52F-9F427DA4A73A}" type="parTrans" cxnId="{6F174133-0D8B-4E67-B2AA-4D5147B4BD14}">
      <dgm:prSet/>
      <dgm:spPr/>
      <dgm:t>
        <a:bodyPr/>
        <a:lstStyle/>
        <a:p>
          <a:endParaRPr lang="en-US" sz="3600"/>
        </a:p>
      </dgm:t>
    </dgm:pt>
    <dgm:pt modelId="{0FE8F098-CDEF-4003-8BB6-5580511C03C7}" type="sibTrans" cxnId="{6F174133-0D8B-4E67-B2AA-4D5147B4BD14}">
      <dgm:prSet/>
      <dgm:spPr/>
      <dgm:t>
        <a:bodyPr/>
        <a:lstStyle/>
        <a:p>
          <a:endParaRPr lang="en-US" sz="36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3"/>
      <dgm:spPr/>
    </dgm:pt>
    <dgm:pt modelId="{D96F3AA6-561F-48B2-8555-14780E2D8011}" type="pres">
      <dgm:prSet presAssocID="{98E0027F-7EBB-4B70-AF18-6EA6189E7A55}" presName="ParentText" presStyleLbl="node1" presStyleIdx="0" presStyleCnt="4"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3">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3" custLinFactNeighborX="13441" custLinFactNeighborY="5420"/>
      <dgm:spPr/>
    </dgm:pt>
    <dgm:pt modelId="{805A1446-44FD-4A13-BD1F-9E17E44E045C}" type="pres">
      <dgm:prSet presAssocID="{D2F7C15A-35D9-495A-A1FB-BB594C2E5446}" presName="ParentText" presStyleLbl="node1" presStyleIdx="1" presStyleCnt="4"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3" custLinFactNeighborX="13919"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3" custLinFactNeighborX="-29564" custLinFactNeighborY="-4711"/>
      <dgm:spPr/>
    </dgm:pt>
    <dgm:pt modelId="{4B19196A-A3D4-48D9-B66C-1054755684A1}" type="pres">
      <dgm:prSet presAssocID="{7940203B-2A20-41A2-930B-D55202A930DA}" presName="ParentText" presStyleLbl="node1" presStyleIdx="2" presStyleCnt="4" custScaleX="181280" custLinFactNeighborX="-14061" custLinFactNeighborY="-8555">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3">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C5A0851F-3F03-47CB-9EE9-AC987A1EC1E3}" type="pres">
      <dgm:prSet presAssocID="{675699D8-6824-45E4-B060-B5E655501E9E}" presName="ParentText" presStyleLbl="node1" presStyleIdx="3" presStyleCnt="4">
        <dgm:presLayoutVars>
          <dgm:chMax val="1"/>
          <dgm:chPref val="1"/>
          <dgm:bulletEnabled val="1"/>
        </dgm:presLayoutVars>
      </dgm:prSet>
      <dgm:spPr/>
    </dgm:pt>
  </dgm:ptLst>
  <dgm:cxnLst>
    <dgm:cxn modelId="{6F174133-0D8B-4E67-B2AA-4D5147B4BD14}" srcId="{79C5513D-BDAD-40EA-8D6B-A4A8BA9DBA23}" destId="{675699D8-6824-45E4-B060-B5E655501E9E}" srcOrd="3" destOrd="0" parTransId="{94026960-4BD6-417B-B52F-9F427DA4A73A}" sibTransId="{0FE8F098-CDEF-4003-8BB6-5580511C03C7}"/>
    <dgm:cxn modelId="{0F6D935B-28B6-4EF9-900A-7F9EF13E0F45}" type="presOf" srcId="{98E0027F-7EBB-4B70-AF18-6EA6189E7A55}" destId="{D96F3AA6-561F-48B2-8555-14780E2D8011}" srcOrd="0" destOrd="0" presId="urn:microsoft.com/office/officeart/2005/8/layout/StepDownProcess#8"/>
    <dgm:cxn modelId="{EFAE2B5C-A359-4B61-9357-F561D635FCB0}" srcId="{79C5513D-BDAD-40EA-8D6B-A4A8BA9DBA23}" destId="{98E0027F-7EBB-4B70-AF18-6EA6189E7A55}" srcOrd="0" destOrd="0" parTransId="{589A3F10-5BA6-4C2A-BB6C-81A7D68254BC}" sibTransId="{4B660216-D9D3-4EBC-A08B-B209A1F22C57}"/>
    <dgm:cxn modelId="{F8DE4C6E-CE80-4DDD-90EB-3147CDCE69A2}" type="presOf" srcId="{D2F7C15A-35D9-495A-A1FB-BB594C2E5446}" destId="{805A1446-44FD-4A13-BD1F-9E17E44E045C}" srcOrd="0" destOrd="0" presId="urn:microsoft.com/office/officeart/2005/8/layout/StepDownProcess#8"/>
    <dgm:cxn modelId="{77F8397B-8792-45EB-8E30-149BF0D29AAA}" type="presOf" srcId="{7940203B-2A20-41A2-930B-D55202A930DA}" destId="{4B19196A-A3D4-48D9-B66C-1054755684A1}" srcOrd="0" destOrd="0" presId="urn:microsoft.com/office/officeart/2005/8/layout/StepDownProcess#8"/>
    <dgm:cxn modelId="{3032B3E3-0C6F-484A-862C-E9E787367043}" type="presOf" srcId="{79C5513D-BDAD-40EA-8D6B-A4A8BA9DBA23}" destId="{6F232C20-6EC1-4536-94B8-EC83B80F2318}" srcOrd="0" destOrd="0" presId="urn:microsoft.com/office/officeart/2005/8/layout/StepDownProcess#8"/>
    <dgm:cxn modelId="{9C6DDFE3-1F72-41A2-B939-ED1D7B2F7203}" srcId="{79C5513D-BDAD-40EA-8D6B-A4A8BA9DBA23}" destId="{7940203B-2A20-41A2-930B-D55202A930DA}" srcOrd="2" destOrd="0" parTransId="{06ABD9FF-3551-45AC-9716-26C4E478AECA}" sibTransId="{5CFE7DBD-57FF-4B11-910D-51964DD6BFF8}"/>
    <dgm:cxn modelId="{5D9324EB-B517-4A0D-86E3-6FEE1F2A98D2}" type="presOf" srcId="{675699D8-6824-45E4-B060-B5E655501E9E}" destId="{C5A0851F-3F03-47CB-9EE9-AC987A1EC1E3}" srcOrd="0" destOrd="0" presId="urn:microsoft.com/office/officeart/2005/8/layout/StepDownProcess#8"/>
    <dgm:cxn modelId="{7DE556F4-1508-4811-A92B-9CD1860EC794}" srcId="{79C5513D-BDAD-40EA-8D6B-A4A8BA9DBA23}" destId="{D2F7C15A-35D9-495A-A1FB-BB594C2E5446}" srcOrd="1" destOrd="0" parTransId="{61B72654-D000-48C7-AE92-FE3C63E1FDE5}" sibTransId="{4417B110-1223-46C5-9210-7C55FB78DAD2}"/>
    <dgm:cxn modelId="{8DEF8619-D50C-4455-AE7C-786070B86016}" type="presParOf" srcId="{6F232C20-6EC1-4536-94B8-EC83B80F2318}" destId="{E73A9264-6733-423A-BC85-94484A7C9923}" srcOrd="0" destOrd="0" presId="urn:microsoft.com/office/officeart/2005/8/layout/StepDownProcess#8"/>
    <dgm:cxn modelId="{8C64EF57-A66B-4BF7-B402-56A721E7D7FC}" type="presParOf" srcId="{E73A9264-6733-423A-BC85-94484A7C9923}" destId="{F241110F-A37A-4B3C-8445-6196E70404E0}" srcOrd="0" destOrd="0" presId="urn:microsoft.com/office/officeart/2005/8/layout/StepDownProcess#8"/>
    <dgm:cxn modelId="{9FBCA39A-E4FD-4C5F-8352-6C56185666FC}" type="presParOf" srcId="{E73A9264-6733-423A-BC85-94484A7C9923}" destId="{D96F3AA6-561F-48B2-8555-14780E2D8011}" srcOrd="1" destOrd="0" presId="urn:microsoft.com/office/officeart/2005/8/layout/StepDownProcess#8"/>
    <dgm:cxn modelId="{B0698101-4E93-45AA-950C-393B31638650}" type="presParOf" srcId="{E73A9264-6733-423A-BC85-94484A7C9923}" destId="{0183C210-F7FC-4232-8782-5326D9FBCB06}" srcOrd="2" destOrd="0" presId="urn:microsoft.com/office/officeart/2005/8/layout/StepDownProcess#8"/>
    <dgm:cxn modelId="{31F96E75-8952-427E-8311-112A65C01051}" type="presParOf" srcId="{6F232C20-6EC1-4536-94B8-EC83B80F2318}" destId="{29E502B9-1148-4A19-BF62-580424C3406B}" srcOrd="1" destOrd="0" presId="urn:microsoft.com/office/officeart/2005/8/layout/StepDownProcess#8"/>
    <dgm:cxn modelId="{FE7CC7C4-963B-4D0F-AFB7-62565A2B02FD}" type="presParOf" srcId="{6F232C20-6EC1-4536-94B8-EC83B80F2318}" destId="{5C235927-D266-4393-9A7E-981168527A9C}" srcOrd="2" destOrd="0" presId="urn:microsoft.com/office/officeart/2005/8/layout/StepDownProcess#8"/>
    <dgm:cxn modelId="{621E635D-0207-4136-9CF0-784198964F32}" type="presParOf" srcId="{5C235927-D266-4393-9A7E-981168527A9C}" destId="{F26CEC59-41C2-478E-83CC-0CCB1E765AA4}" srcOrd="0" destOrd="0" presId="urn:microsoft.com/office/officeart/2005/8/layout/StepDownProcess#8"/>
    <dgm:cxn modelId="{2B87EF42-0D63-4247-9273-D49507729BE8}" type="presParOf" srcId="{5C235927-D266-4393-9A7E-981168527A9C}" destId="{805A1446-44FD-4A13-BD1F-9E17E44E045C}" srcOrd="1" destOrd="0" presId="urn:microsoft.com/office/officeart/2005/8/layout/StepDownProcess#8"/>
    <dgm:cxn modelId="{4DC99166-D332-4AC6-A44A-A33B6CBB44FB}" type="presParOf" srcId="{5C235927-D266-4393-9A7E-981168527A9C}" destId="{5EC33E5E-EE47-4891-80D8-D9E3F2AEB020}" srcOrd="2" destOrd="0" presId="urn:microsoft.com/office/officeart/2005/8/layout/StepDownProcess#8"/>
    <dgm:cxn modelId="{63ABB5CC-D0D8-4D6C-902E-1A5EF84F5148}" type="presParOf" srcId="{6F232C20-6EC1-4536-94B8-EC83B80F2318}" destId="{94075DED-11BB-4248-9F8F-91F1D250E030}" srcOrd="3" destOrd="0" presId="urn:microsoft.com/office/officeart/2005/8/layout/StepDownProcess#8"/>
    <dgm:cxn modelId="{18566911-B234-489D-B46F-B470469FE2C9}" type="presParOf" srcId="{6F232C20-6EC1-4536-94B8-EC83B80F2318}" destId="{4DA47E72-BE44-434C-AC4D-FCD1B7EE3134}" srcOrd="4" destOrd="0" presId="urn:microsoft.com/office/officeart/2005/8/layout/StepDownProcess#8"/>
    <dgm:cxn modelId="{8A806254-B4D1-4954-A1EE-238501610872}" type="presParOf" srcId="{4DA47E72-BE44-434C-AC4D-FCD1B7EE3134}" destId="{05AFF6E1-4AF7-46CA-BB89-AF7EE4356908}" srcOrd="0" destOrd="0" presId="urn:microsoft.com/office/officeart/2005/8/layout/StepDownProcess#8"/>
    <dgm:cxn modelId="{496B5739-BE43-4971-91AC-2575B929CEC3}" type="presParOf" srcId="{4DA47E72-BE44-434C-AC4D-FCD1B7EE3134}" destId="{4B19196A-A3D4-48D9-B66C-1054755684A1}" srcOrd="1" destOrd="0" presId="urn:microsoft.com/office/officeart/2005/8/layout/StepDownProcess#8"/>
    <dgm:cxn modelId="{DF98BF33-2D1C-450A-99B4-938F73A0985F}" type="presParOf" srcId="{4DA47E72-BE44-434C-AC4D-FCD1B7EE3134}" destId="{8E0CF191-4953-4BF7-87D2-702C35172BDB}" srcOrd="2" destOrd="0" presId="urn:microsoft.com/office/officeart/2005/8/layout/StepDownProcess#8"/>
    <dgm:cxn modelId="{023CEB8C-D4E9-4B80-A360-9A308751761C}" type="presParOf" srcId="{6F232C20-6EC1-4536-94B8-EC83B80F2318}" destId="{FD7BDA10-F2FC-48E5-A468-4EE0C6103653}" srcOrd="5" destOrd="0" presId="urn:microsoft.com/office/officeart/2005/8/layout/StepDownProcess#8"/>
    <dgm:cxn modelId="{BA928715-F69D-4FE1-A2A6-F743D7621ECF}" type="presParOf" srcId="{6F232C20-6EC1-4536-94B8-EC83B80F2318}" destId="{F899AE7C-F414-44EF-86F6-F197D77B1162}" srcOrd="6" destOrd="0" presId="urn:microsoft.com/office/officeart/2005/8/layout/StepDownProcess#8"/>
    <dgm:cxn modelId="{ECB540B5-0367-4512-8838-7820A2FF618F}" type="presParOf" srcId="{F899AE7C-F414-44EF-86F6-F197D77B1162}" destId="{C5A0851F-3F03-47CB-9EE9-AC987A1EC1E3}" srcOrd="0" destOrd="0" presId="urn:microsoft.com/office/officeart/2005/8/layout/StepDownProcess#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9" loCatId="process" qsTypeId="urn:microsoft.com/office/officeart/2005/8/quickstyle/simple1#9" qsCatId="simple" csTypeId="urn:microsoft.com/office/officeart/2005/8/colors/accent0_2#9" csCatId="mainScheme" phldr="1"/>
      <dgm:spPr/>
      <dgm:t>
        <a:bodyPr/>
        <a:lstStyle/>
        <a:p>
          <a:endParaRPr lang="en-US"/>
        </a:p>
      </dgm:t>
    </dgm:pt>
    <dgm:pt modelId="{98E0027F-7EBB-4B70-AF18-6EA6189E7A55}">
      <dgm:prSet phldrT="[Text]" custT="1"/>
      <dgm:spPr>
        <a:ln>
          <a:solidFill>
            <a:srgbClr val="0070C0"/>
          </a:solidFill>
        </a:ln>
      </dgm:spPr>
      <dgm:t>
        <a:bodyPr/>
        <a:lstStyle/>
        <a:p>
          <a:r>
            <a:rPr lang="en-US" sz="1400" dirty="0">
              <a:solidFill>
                <a:srgbClr val="0070C0"/>
              </a:solidFill>
            </a:rPr>
            <a:t>Requirement subset 2</a:t>
          </a:r>
        </a:p>
      </dgm:t>
    </dgm:pt>
    <dgm:pt modelId="{589A3F10-5BA6-4C2A-BB6C-81A7D68254BC}" type="parTrans" cxnId="{EFAE2B5C-A359-4B61-9357-F561D635FCB0}">
      <dgm:prSet/>
      <dgm:spPr/>
      <dgm:t>
        <a:bodyPr/>
        <a:lstStyle/>
        <a:p>
          <a:endParaRPr lang="en-US" sz="3600"/>
        </a:p>
      </dgm:t>
    </dgm:pt>
    <dgm:pt modelId="{4B660216-D9D3-4EBC-A08B-B209A1F22C57}" type="sibTrans" cxnId="{EFAE2B5C-A359-4B61-9357-F561D635FCB0}">
      <dgm:prSet/>
      <dgm:spPr/>
      <dgm:t>
        <a:bodyPr/>
        <a:lstStyle/>
        <a:p>
          <a:endParaRPr lang="en-US" sz="3600"/>
        </a:p>
      </dgm:t>
    </dgm:pt>
    <dgm:pt modelId="{D2F7C15A-35D9-495A-A1FB-BB594C2E5446}">
      <dgm:prSet phldrT="[Text]" custT="1"/>
      <dgm:spPr>
        <a:ln>
          <a:solidFill>
            <a:srgbClr val="0070C0"/>
          </a:solidFill>
        </a:ln>
      </dgm:spPr>
      <dgm:t>
        <a:bodyPr/>
        <a:lstStyle/>
        <a:p>
          <a:r>
            <a:rPr lang="en-US" sz="1400" dirty="0">
              <a:solidFill>
                <a:srgbClr val="0070C0"/>
              </a:solidFill>
            </a:rPr>
            <a:t>Design 2</a:t>
          </a:r>
        </a:p>
      </dgm:t>
    </dgm:pt>
    <dgm:pt modelId="{61B72654-D000-48C7-AE92-FE3C63E1FDE5}" type="parTrans" cxnId="{7DE556F4-1508-4811-A92B-9CD1860EC794}">
      <dgm:prSet/>
      <dgm:spPr/>
      <dgm:t>
        <a:bodyPr/>
        <a:lstStyle/>
        <a:p>
          <a:endParaRPr lang="en-US" sz="3600"/>
        </a:p>
      </dgm:t>
    </dgm:pt>
    <dgm:pt modelId="{4417B110-1223-46C5-9210-7C55FB78DAD2}" type="sibTrans" cxnId="{7DE556F4-1508-4811-A92B-9CD1860EC794}">
      <dgm:prSet/>
      <dgm:spPr/>
      <dgm:t>
        <a:bodyPr/>
        <a:lstStyle/>
        <a:p>
          <a:endParaRPr lang="en-US" sz="3600"/>
        </a:p>
      </dgm:t>
    </dgm:pt>
    <dgm:pt modelId="{7940203B-2A20-41A2-930B-D55202A930DA}">
      <dgm:prSet phldrT="[Text]" custT="1"/>
      <dgm:spPr>
        <a:ln>
          <a:solidFill>
            <a:srgbClr val="0070C0"/>
          </a:solidFill>
        </a:ln>
      </dgm:spPr>
      <dgm:t>
        <a:bodyPr/>
        <a:lstStyle/>
        <a:p>
          <a:r>
            <a:rPr lang="en-US" sz="1400" dirty="0">
              <a:solidFill>
                <a:srgbClr val="0070C0"/>
              </a:solidFill>
            </a:rPr>
            <a:t>Coding / Implementation 2</a:t>
          </a:r>
        </a:p>
      </dgm:t>
    </dgm:pt>
    <dgm:pt modelId="{06ABD9FF-3551-45AC-9716-26C4E478AECA}" type="parTrans" cxnId="{9C6DDFE3-1F72-41A2-B939-ED1D7B2F7203}">
      <dgm:prSet/>
      <dgm:spPr/>
      <dgm:t>
        <a:bodyPr/>
        <a:lstStyle/>
        <a:p>
          <a:endParaRPr lang="en-US" sz="3600"/>
        </a:p>
      </dgm:t>
    </dgm:pt>
    <dgm:pt modelId="{5CFE7DBD-57FF-4B11-910D-51964DD6BFF8}" type="sibTrans" cxnId="{9C6DDFE3-1F72-41A2-B939-ED1D7B2F7203}">
      <dgm:prSet/>
      <dgm:spPr/>
      <dgm:t>
        <a:bodyPr/>
        <a:lstStyle/>
        <a:p>
          <a:endParaRPr lang="en-US" sz="3600"/>
        </a:p>
      </dgm:t>
    </dgm:pt>
    <dgm:pt modelId="{675699D8-6824-45E4-B060-B5E655501E9E}">
      <dgm:prSet phldrT="[Text]" custT="1"/>
      <dgm:spPr>
        <a:ln>
          <a:solidFill>
            <a:srgbClr val="0070C0"/>
          </a:solidFill>
        </a:ln>
      </dgm:spPr>
      <dgm:t>
        <a:bodyPr/>
        <a:lstStyle/>
        <a:p>
          <a:r>
            <a:rPr lang="en-US" sz="1400" dirty="0">
              <a:solidFill>
                <a:srgbClr val="0070C0"/>
              </a:solidFill>
            </a:rPr>
            <a:t>Testing 2</a:t>
          </a:r>
        </a:p>
      </dgm:t>
    </dgm:pt>
    <dgm:pt modelId="{94026960-4BD6-417B-B52F-9F427DA4A73A}" type="parTrans" cxnId="{6F174133-0D8B-4E67-B2AA-4D5147B4BD14}">
      <dgm:prSet/>
      <dgm:spPr/>
      <dgm:t>
        <a:bodyPr/>
        <a:lstStyle/>
        <a:p>
          <a:endParaRPr lang="en-US" sz="3600"/>
        </a:p>
      </dgm:t>
    </dgm:pt>
    <dgm:pt modelId="{0FE8F098-CDEF-4003-8BB6-5580511C03C7}" type="sibTrans" cxnId="{6F174133-0D8B-4E67-B2AA-4D5147B4BD14}">
      <dgm:prSet/>
      <dgm:spPr/>
      <dgm:t>
        <a:bodyPr/>
        <a:lstStyle/>
        <a:p>
          <a:endParaRPr lang="en-US" sz="36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3"/>
      <dgm:spPr>
        <a:ln>
          <a:solidFill>
            <a:srgbClr val="0070C0"/>
          </a:solidFill>
        </a:ln>
      </dgm:spPr>
    </dgm:pt>
    <dgm:pt modelId="{D96F3AA6-561F-48B2-8555-14780E2D8011}" type="pres">
      <dgm:prSet presAssocID="{98E0027F-7EBB-4B70-AF18-6EA6189E7A55}" presName="ParentText" presStyleLbl="node1" presStyleIdx="0" presStyleCnt="4"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3">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3" custLinFactNeighborX="13441" custLinFactNeighborY="5420"/>
      <dgm:spPr>
        <a:ln>
          <a:solidFill>
            <a:srgbClr val="0070C0"/>
          </a:solidFill>
        </a:ln>
      </dgm:spPr>
    </dgm:pt>
    <dgm:pt modelId="{805A1446-44FD-4A13-BD1F-9E17E44E045C}" type="pres">
      <dgm:prSet presAssocID="{D2F7C15A-35D9-495A-A1FB-BB594C2E5446}" presName="ParentText" presStyleLbl="node1" presStyleIdx="1" presStyleCnt="4"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3" custLinFactNeighborX="13919"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3" custLinFactNeighborX="-29564" custLinFactNeighborY="-4711"/>
      <dgm:spPr>
        <a:ln>
          <a:solidFill>
            <a:srgbClr val="0070C0"/>
          </a:solidFill>
        </a:ln>
      </dgm:spPr>
    </dgm:pt>
    <dgm:pt modelId="{4B19196A-A3D4-48D9-B66C-1054755684A1}" type="pres">
      <dgm:prSet presAssocID="{7940203B-2A20-41A2-930B-D55202A930DA}" presName="ParentText" presStyleLbl="node1" presStyleIdx="2" presStyleCnt="4" custScaleX="181280" custLinFactNeighborX="-14061" custLinFactNeighborY="-8555">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3">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C5A0851F-3F03-47CB-9EE9-AC987A1EC1E3}" type="pres">
      <dgm:prSet presAssocID="{675699D8-6824-45E4-B060-B5E655501E9E}" presName="ParentText" presStyleLbl="node1" presStyleIdx="3" presStyleCnt="4">
        <dgm:presLayoutVars>
          <dgm:chMax val="1"/>
          <dgm:chPref val="1"/>
          <dgm:bulletEnabled val="1"/>
        </dgm:presLayoutVars>
      </dgm:prSet>
      <dgm:spPr/>
    </dgm:pt>
  </dgm:ptLst>
  <dgm:cxnLst>
    <dgm:cxn modelId="{348AFE11-C745-4BFF-B86A-BD91D12FA911}" type="presOf" srcId="{675699D8-6824-45E4-B060-B5E655501E9E}" destId="{C5A0851F-3F03-47CB-9EE9-AC987A1EC1E3}" srcOrd="0" destOrd="0" presId="urn:microsoft.com/office/officeart/2005/8/layout/StepDownProcess#9"/>
    <dgm:cxn modelId="{B7D64D2F-BFCE-43F4-8551-9CDF21632744}" type="presOf" srcId="{98E0027F-7EBB-4B70-AF18-6EA6189E7A55}" destId="{D96F3AA6-561F-48B2-8555-14780E2D8011}" srcOrd="0" destOrd="0" presId="urn:microsoft.com/office/officeart/2005/8/layout/StepDownProcess#9"/>
    <dgm:cxn modelId="{6F174133-0D8B-4E67-B2AA-4D5147B4BD14}" srcId="{79C5513D-BDAD-40EA-8D6B-A4A8BA9DBA23}" destId="{675699D8-6824-45E4-B060-B5E655501E9E}" srcOrd="3" destOrd="0" parTransId="{94026960-4BD6-417B-B52F-9F427DA4A73A}" sibTransId="{0FE8F098-CDEF-4003-8BB6-5580511C03C7}"/>
    <dgm:cxn modelId="{63A33D55-6B39-4066-B093-AFEFB2DB142F}" type="presOf" srcId="{D2F7C15A-35D9-495A-A1FB-BB594C2E5446}" destId="{805A1446-44FD-4A13-BD1F-9E17E44E045C}" srcOrd="0" destOrd="0" presId="urn:microsoft.com/office/officeart/2005/8/layout/StepDownProcess#9"/>
    <dgm:cxn modelId="{EFAE2B5C-A359-4B61-9357-F561D635FCB0}" srcId="{79C5513D-BDAD-40EA-8D6B-A4A8BA9DBA23}" destId="{98E0027F-7EBB-4B70-AF18-6EA6189E7A55}" srcOrd="0" destOrd="0" parTransId="{589A3F10-5BA6-4C2A-BB6C-81A7D68254BC}" sibTransId="{4B660216-D9D3-4EBC-A08B-B209A1F22C57}"/>
    <dgm:cxn modelId="{6630C07D-D3C4-4C96-9C3E-C1A9BF7B5CC5}" type="presOf" srcId="{7940203B-2A20-41A2-930B-D55202A930DA}" destId="{4B19196A-A3D4-48D9-B66C-1054755684A1}" srcOrd="0" destOrd="0" presId="urn:microsoft.com/office/officeart/2005/8/layout/StepDownProcess#9"/>
    <dgm:cxn modelId="{CD8E0CB7-F65A-4A1C-A432-25556BD26885}" type="presOf" srcId="{79C5513D-BDAD-40EA-8D6B-A4A8BA9DBA23}" destId="{6F232C20-6EC1-4536-94B8-EC83B80F2318}" srcOrd="0" destOrd="0" presId="urn:microsoft.com/office/officeart/2005/8/layout/StepDownProcess#9"/>
    <dgm:cxn modelId="{9C6DDFE3-1F72-41A2-B939-ED1D7B2F7203}" srcId="{79C5513D-BDAD-40EA-8D6B-A4A8BA9DBA23}" destId="{7940203B-2A20-41A2-930B-D55202A930DA}" srcOrd="2" destOrd="0" parTransId="{06ABD9FF-3551-45AC-9716-26C4E478AECA}" sibTransId="{5CFE7DBD-57FF-4B11-910D-51964DD6BFF8}"/>
    <dgm:cxn modelId="{7DE556F4-1508-4811-A92B-9CD1860EC794}" srcId="{79C5513D-BDAD-40EA-8D6B-A4A8BA9DBA23}" destId="{D2F7C15A-35D9-495A-A1FB-BB594C2E5446}" srcOrd="1" destOrd="0" parTransId="{61B72654-D000-48C7-AE92-FE3C63E1FDE5}" sibTransId="{4417B110-1223-46C5-9210-7C55FB78DAD2}"/>
    <dgm:cxn modelId="{4C378518-41BD-4588-A6C2-3F1F2DE5D8C2}" type="presParOf" srcId="{6F232C20-6EC1-4536-94B8-EC83B80F2318}" destId="{E73A9264-6733-423A-BC85-94484A7C9923}" srcOrd="0" destOrd="0" presId="urn:microsoft.com/office/officeart/2005/8/layout/StepDownProcess#9"/>
    <dgm:cxn modelId="{A9C27328-9371-423D-976D-394B612CB5D4}" type="presParOf" srcId="{E73A9264-6733-423A-BC85-94484A7C9923}" destId="{F241110F-A37A-4B3C-8445-6196E70404E0}" srcOrd="0" destOrd="0" presId="urn:microsoft.com/office/officeart/2005/8/layout/StepDownProcess#9"/>
    <dgm:cxn modelId="{F10C7F7C-CA52-4F1E-A5AB-98DEB74AF7CE}" type="presParOf" srcId="{E73A9264-6733-423A-BC85-94484A7C9923}" destId="{D96F3AA6-561F-48B2-8555-14780E2D8011}" srcOrd="1" destOrd="0" presId="urn:microsoft.com/office/officeart/2005/8/layout/StepDownProcess#9"/>
    <dgm:cxn modelId="{8AB3E52F-63A7-43AF-A846-8945F7912BBF}" type="presParOf" srcId="{E73A9264-6733-423A-BC85-94484A7C9923}" destId="{0183C210-F7FC-4232-8782-5326D9FBCB06}" srcOrd="2" destOrd="0" presId="urn:microsoft.com/office/officeart/2005/8/layout/StepDownProcess#9"/>
    <dgm:cxn modelId="{5E8BBEA7-CB11-4786-A8F0-459C579C85F4}" type="presParOf" srcId="{6F232C20-6EC1-4536-94B8-EC83B80F2318}" destId="{29E502B9-1148-4A19-BF62-580424C3406B}" srcOrd="1" destOrd="0" presId="urn:microsoft.com/office/officeart/2005/8/layout/StepDownProcess#9"/>
    <dgm:cxn modelId="{020B6597-6D8C-4769-ACB9-275C9DE20B53}" type="presParOf" srcId="{6F232C20-6EC1-4536-94B8-EC83B80F2318}" destId="{5C235927-D266-4393-9A7E-981168527A9C}" srcOrd="2" destOrd="0" presId="urn:microsoft.com/office/officeart/2005/8/layout/StepDownProcess#9"/>
    <dgm:cxn modelId="{D5004999-C83C-4C69-87E1-45E21F437875}" type="presParOf" srcId="{5C235927-D266-4393-9A7E-981168527A9C}" destId="{F26CEC59-41C2-478E-83CC-0CCB1E765AA4}" srcOrd="0" destOrd="0" presId="urn:microsoft.com/office/officeart/2005/8/layout/StepDownProcess#9"/>
    <dgm:cxn modelId="{21DB9D28-8A0C-457A-89EA-81DA68918896}" type="presParOf" srcId="{5C235927-D266-4393-9A7E-981168527A9C}" destId="{805A1446-44FD-4A13-BD1F-9E17E44E045C}" srcOrd="1" destOrd="0" presId="urn:microsoft.com/office/officeart/2005/8/layout/StepDownProcess#9"/>
    <dgm:cxn modelId="{02E5A39B-F514-449E-9AF0-D155E493AAA5}" type="presParOf" srcId="{5C235927-D266-4393-9A7E-981168527A9C}" destId="{5EC33E5E-EE47-4891-80D8-D9E3F2AEB020}" srcOrd="2" destOrd="0" presId="urn:microsoft.com/office/officeart/2005/8/layout/StepDownProcess#9"/>
    <dgm:cxn modelId="{EA76EE49-ED2D-439A-995F-9031E085AA24}" type="presParOf" srcId="{6F232C20-6EC1-4536-94B8-EC83B80F2318}" destId="{94075DED-11BB-4248-9F8F-91F1D250E030}" srcOrd="3" destOrd="0" presId="urn:microsoft.com/office/officeart/2005/8/layout/StepDownProcess#9"/>
    <dgm:cxn modelId="{FDE6BC12-C186-410D-91AD-EDC761C03C26}" type="presParOf" srcId="{6F232C20-6EC1-4536-94B8-EC83B80F2318}" destId="{4DA47E72-BE44-434C-AC4D-FCD1B7EE3134}" srcOrd="4" destOrd="0" presId="urn:microsoft.com/office/officeart/2005/8/layout/StepDownProcess#9"/>
    <dgm:cxn modelId="{0006B768-F64F-4A0D-8E6C-DB0581F78124}" type="presParOf" srcId="{4DA47E72-BE44-434C-AC4D-FCD1B7EE3134}" destId="{05AFF6E1-4AF7-46CA-BB89-AF7EE4356908}" srcOrd="0" destOrd="0" presId="urn:microsoft.com/office/officeart/2005/8/layout/StepDownProcess#9"/>
    <dgm:cxn modelId="{4F25FCEE-7B1C-4135-A59C-CF672646A8C1}" type="presParOf" srcId="{4DA47E72-BE44-434C-AC4D-FCD1B7EE3134}" destId="{4B19196A-A3D4-48D9-B66C-1054755684A1}" srcOrd="1" destOrd="0" presId="urn:microsoft.com/office/officeart/2005/8/layout/StepDownProcess#9"/>
    <dgm:cxn modelId="{EBC8C210-2F88-4AB2-8263-C3C81EF1210E}" type="presParOf" srcId="{4DA47E72-BE44-434C-AC4D-FCD1B7EE3134}" destId="{8E0CF191-4953-4BF7-87D2-702C35172BDB}" srcOrd="2" destOrd="0" presId="urn:microsoft.com/office/officeart/2005/8/layout/StepDownProcess#9"/>
    <dgm:cxn modelId="{2C7A8692-8BDF-4F24-9B45-CC6C405177DE}" type="presParOf" srcId="{6F232C20-6EC1-4536-94B8-EC83B80F2318}" destId="{FD7BDA10-F2FC-48E5-A468-4EE0C6103653}" srcOrd="5" destOrd="0" presId="urn:microsoft.com/office/officeart/2005/8/layout/StepDownProcess#9"/>
    <dgm:cxn modelId="{9C236A63-101D-4181-9C17-E84DA924A782}" type="presParOf" srcId="{6F232C20-6EC1-4536-94B8-EC83B80F2318}" destId="{F899AE7C-F414-44EF-86F6-F197D77B1162}" srcOrd="6" destOrd="0" presId="urn:microsoft.com/office/officeart/2005/8/layout/StepDownProcess#9"/>
    <dgm:cxn modelId="{ECEDF1F9-172A-4E5A-853D-15068B2F69C0}" type="presParOf" srcId="{F899AE7C-F414-44EF-86F6-F197D77B1162}" destId="{C5A0851F-3F03-47CB-9EE9-AC987A1EC1E3}" srcOrd="0" destOrd="0" presId="urn:microsoft.com/office/officeart/2005/8/layout/StepDown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9C5513D-BDAD-40EA-8D6B-A4A8BA9DBA23}" type="doc">
      <dgm:prSet loTypeId="urn:microsoft.com/office/officeart/2005/8/layout/StepDownProcess#10" loCatId="process" qsTypeId="urn:microsoft.com/office/officeart/2005/8/quickstyle/simple1#10" qsCatId="simple" csTypeId="urn:microsoft.com/office/officeart/2005/8/colors/accent0_2#10" csCatId="mainScheme" phldr="1"/>
      <dgm:spPr/>
      <dgm:t>
        <a:bodyPr/>
        <a:lstStyle/>
        <a:p>
          <a:endParaRPr lang="en-US"/>
        </a:p>
      </dgm:t>
    </dgm:pt>
    <dgm:pt modelId="{98E0027F-7EBB-4B70-AF18-6EA6189E7A55}">
      <dgm:prSet phldrT="[Text]" custT="1"/>
      <dgm:spPr/>
      <dgm:t>
        <a:bodyPr/>
        <a:lstStyle/>
        <a:p>
          <a:r>
            <a:rPr lang="en-US" sz="1600" dirty="0"/>
            <a:t>Oral Requirements</a:t>
          </a:r>
        </a:p>
      </dgm:t>
    </dgm:pt>
    <dgm:pt modelId="{589A3F10-5BA6-4C2A-BB6C-81A7D68254BC}" type="parTrans" cxnId="{EFAE2B5C-A359-4B61-9357-F561D635FCB0}">
      <dgm:prSet/>
      <dgm:spPr/>
      <dgm:t>
        <a:bodyPr/>
        <a:lstStyle/>
        <a:p>
          <a:endParaRPr lang="en-US" sz="4000"/>
        </a:p>
      </dgm:t>
    </dgm:pt>
    <dgm:pt modelId="{4B660216-D9D3-4EBC-A08B-B209A1F22C57}" type="sibTrans" cxnId="{EFAE2B5C-A359-4B61-9357-F561D635FCB0}">
      <dgm:prSet/>
      <dgm:spPr/>
      <dgm:t>
        <a:bodyPr/>
        <a:lstStyle/>
        <a:p>
          <a:endParaRPr lang="en-US" sz="4000"/>
        </a:p>
      </dgm:t>
    </dgm:pt>
    <dgm:pt modelId="{D2F7C15A-35D9-495A-A1FB-BB594C2E5446}">
      <dgm:prSet phldrT="[Text]" custT="1"/>
      <dgm:spPr/>
      <dgm:t>
        <a:bodyPr/>
        <a:lstStyle/>
        <a:p>
          <a:r>
            <a:rPr lang="en-US" sz="1600" dirty="0"/>
            <a:t>Test Script Development</a:t>
          </a:r>
        </a:p>
      </dgm:t>
    </dgm:pt>
    <dgm:pt modelId="{61B72654-D000-48C7-AE92-FE3C63E1FDE5}" type="parTrans" cxnId="{7DE556F4-1508-4811-A92B-9CD1860EC794}">
      <dgm:prSet/>
      <dgm:spPr/>
      <dgm:t>
        <a:bodyPr/>
        <a:lstStyle/>
        <a:p>
          <a:endParaRPr lang="en-US" sz="4000"/>
        </a:p>
      </dgm:t>
    </dgm:pt>
    <dgm:pt modelId="{4417B110-1223-46C5-9210-7C55FB78DAD2}" type="sibTrans" cxnId="{7DE556F4-1508-4811-A92B-9CD1860EC794}">
      <dgm:prSet/>
      <dgm:spPr/>
      <dgm:t>
        <a:bodyPr/>
        <a:lstStyle/>
        <a:p>
          <a:endParaRPr lang="en-US" sz="4000"/>
        </a:p>
      </dgm:t>
    </dgm:pt>
    <dgm:pt modelId="{675699D8-6824-45E4-B060-B5E655501E9E}">
      <dgm:prSet phldrT="[Text]" custT="1"/>
      <dgm:spPr/>
      <dgm:t>
        <a:bodyPr/>
        <a:lstStyle/>
        <a:p>
          <a:r>
            <a:rPr lang="en-US" sz="1600" dirty="0"/>
            <a:t>Testing</a:t>
          </a:r>
        </a:p>
      </dgm:t>
    </dgm:pt>
    <dgm:pt modelId="{94026960-4BD6-417B-B52F-9F427DA4A73A}" type="parTrans" cxnId="{6F174133-0D8B-4E67-B2AA-4D5147B4BD14}">
      <dgm:prSet/>
      <dgm:spPr/>
      <dgm:t>
        <a:bodyPr/>
        <a:lstStyle/>
        <a:p>
          <a:endParaRPr lang="en-US" sz="4000"/>
        </a:p>
      </dgm:t>
    </dgm:pt>
    <dgm:pt modelId="{0FE8F098-CDEF-4003-8BB6-5580511C03C7}" type="sibTrans" cxnId="{6F174133-0D8B-4E67-B2AA-4D5147B4BD14}">
      <dgm:prSet/>
      <dgm:spPr/>
      <dgm:t>
        <a:bodyPr/>
        <a:lstStyle/>
        <a:p>
          <a:endParaRPr lang="en-US" sz="4000"/>
        </a:p>
      </dgm:t>
    </dgm:pt>
    <dgm:pt modelId="{87D89CC6-EE63-41BA-9BE5-3E2A9F9C7607}">
      <dgm:prSet phldrT="[Text]" custT="1"/>
      <dgm:spPr/>
      <dgm:t>
        <a:bodyPr/>
        <a:lstStyle/>
        <a:p>
          <a:r>
            <a:rPr lang="en-US" sz="1600" dirty="0"/>
            <a:t>Deployment</a:t>
          </a:r>
        </a:p>
      </dgm:t>
    </dgm:pt>
    <dgm:pt modelId="{04E17D6F-C223-4F19-B5CF-05C74DE5C4ED}" type="parTrans" cxnId="{33A4DF64-8832-44FC-AD53-FCC3B89154FC}">
      <dgm:prSet/>
      <dgm:spPr/>
      <dgm:t>
        <a:bodyPr/>
        <a:lstStyle/>
        <a:p>
          <a:endParaRPr lang="en-US" sz="4000"/>
        </a:p>
      </dgm:t>
    </dgm:pt>
    <dgm:pt modelId="{BC90A176-CC86-405A-871B-AD189721A0DC}" type="sibTrans" cxnId="{33A4DF64-8832-44FC-AD53-FCC3B89154FC}">
      <dgm:prSet/>
      <dgm:spPr/>
      <dgm:t>
        <a:bodyPr/>
        <a:lstStyle/>
        <a:p>
          <a:endParaRPr lang="en-US" sz="4000"/>
        </a:p>
      </dgm:t>
    </dgm:pt>
    <dgm:pt modelId="{678A902E-A65B-40FE-AF03-93CB3329B2A8}">
      <dgm:prSet phldrT="[Text]" custT="1"/>
      <dgm:spPr/>
      <dgm:t>
        <a:bodyPr/>
        <a:lstStyle/>
        <a:p>
          <a:r>
            <a:rPr lang="en-US" sz="1600" dirty="0"/>
            <a:t>Maintenance</a:t>
          </a:r>
        </a:p>
      </dgm:t>
    </dgm:pt>
    <dgm:pt modelId="{31E6E43F-67C6-4F58-88B2-921E2C308C56}" type="parTrans" cxnId="{F5C789EA-CC34-4193-B0CD-37B9F9685E6B}">
      <dgm:prSet/>
      <dgm:spPr/>
      <dgm:t>
        <a:bodyPr/>
        <a:lstStyle/>
        <a:p>
          <a:endParaRPr lang="en-US" sz="4000"/>
        </a:p>
      </dgm:t>
    </dgm:pt>
    <dgm:pt modelId="{B4F16761-D462-4FE4-915E-B7972A727FD0}" type="sibTrans" cxnId="{F5C789EA-CC34-4193-B0CD-37B9F9685E6B}">
      <dgm:prSet/>
      <dgm:spPr/>
      <dgm:t>
        <a:bodyPr/>
        <a:lstStyle/>
        <a:p>
          <a:endParaRPr lang="en-US" sz="4000"/>
        </a:p>
      </dgm:t>
    </dgm:pt>
    <dgm:pt modelId="{7940203B-2A20-41A2-930B-D55202A930DA}">
      <dgm:prSet phldrT="[Text]" custT="1"/>
      <dgm:spPr/>
      <dgm:t>
        <a:bodyPr/>
        <a:lstStyle/>
        <a:p>
          <a:r>
            <a:rPr lang="en-US" sz="1600" dirty="0"/>
            <a:t>Coding</a:t>
          </a:r>
        </a:p>
      </dgm:t>
    </dgm:pt>
    <dgm:pt modelId="{5CFE7DBD-57FF-4B11-910D-51964DD6BFF8}" type="sibTrans" cxnId="{9C6DDFE3-1F72-41A2-B939-ED1D7B2F7203}">
      <dgm:prSet/>
      <dgm:spPr/>
      <dgm:t>
        <a:bodyPr/>
        <a:lstStyle/>
        <a:p>
          <a:endParaRPr lang="en-US" sz="4000"/>
        </a:p>
      </dgm:t>
    </dgm:pt>
    <dgm:pt modelId="{06ABD9FF-3551-45AC-9716-26C4E478AECA}" type="parTrans" cxnId="{9C6DDFE3-1F72-41A2-B939-ED1D7B2F7203}">
      <dgm:prSet/>
      <dgm:spPr/>
      <dgm:t>
        <a:bodyPr/>
        <a:lstStyle/>
        <a:p>
          <a:endParaRPr lang="en-US" sz="4000"/>
        </a:p>
      </dgm:t>
    </dgm:pt>
    <dgm:pt modelId="{6F232C20-6EC1-4536-94B8-EC83B80F2318}" type="pres">
      <dgm:prSet presAssocID="{79C5513D-BDAD-40EA-8D6B-A4A8BA9DBA23}" presName="rootnode" presStyleCnt="0">
        <dgm:presLayoutVars>
          <dgm:chMax/>
          <dgm:chPref/>
          <dgm:dir/>
          <dgm:animLvl val="lvl"/>
        </dgm:presLayoutVars>
      </dgm:prSet>
      <dgm:spPr/>
    </dgm:pt>
    <dgm:pt modelId="{E73A9264-6733-423A-BC85-94484A7C9923}" type="pres">
      <dgm:prSet presAssocID="{98E0027F-7EBB-4B70-AF18-6EA6189E7A55}" presName="composite" presStyleCnt="0"/>
      <dgm:spPr/>
    </dgm:pt>
    <dgm:pt modelId="{F241110F-A37A-4B3C-8445-6196E70404E0}" type="pres">
      <dgm:prSet presAssocID="{98E0027F-7EBB-4B70-AF18-6EA6189E7A55}" presName="bentUpArrow1" presStyleLbl="alignImgPlace1" presStyleIdx="0" presStyleCnt="5"/>
      <dgm:spPr/>
    </dgm:pt>
    <dgm:pt modelId="{D96F3AA6-561F-48B2-8555-14780E2D8011}" type="pres">
      <dgm:prSet presAssocID="{98E0027F-7EBB-4B70-AF18-6EA6189E7A55}" presName="ParentText" presStyleLbl="node1" presStyleIdx="0" presStyleCnt="6" custScaleX="170375">
        <dgm:presLayoutVars>
          <dgm:chMax val="1"/>
          <dgm:chPref val="1"/>
          <dgm:bulletEnabled val="1"/>
        </dgm:presLayoutVars>
      </dgm:prSet>
      <dgm:spPr/>
    </dgm:pt>
    <dgm:pt modelId="{0183C210-F7FC-4232-8782-5326D9FBCB06}" type="pres">
      <dgm:prSet presAssocID="{98E0027F-7EBB-4B70-AF18-6EA6189E7A55}" presName="ChildText" presStyleLbl="revTx" presStyleIdx="0" presStyleCnt="5">
        <dgm:presLayoutVars>
          <dgm:chMax val="0"/>
          <dgm:chPref val="0"/>
          <dgm:bulletEnabled val="1"/>
        </dgm:presLayoutVars>
      </dgm:prSet>
      <dgm:spPr/>
    </dgm:pt>
    <dgm:pt modelId="{29E502B9-1148-4A19-BF62-580424C3406B}" type="pres">
      <dgm:prSet presAssocID="{4B660216-D9D3-4EBC-A08B-B209A1F22C57}" presName="sibTrans" presStyleCnt="0"/>
      <dgm:spPr/>
    </dgm:pt>
    <dgm:pt modelId="{5C235927-D266-4393-9A7E-981168527A9C}" type="pres">
      <dgm:prSet presAssocID="{D2F7C15A-35D9-495A-A1FB-BB594C2E5446}" presName="composite" presStyleCnt="0"/>
      <dgm:spPr/>
    </dgm:pt>
    <dgm:pt modelId="{F26CEC59-41C2-478E-83CC-0CCB1E765AA4}" type="pres">
      <dgm:prSet presAssocID="{D2F7C15A-35D9-495A-A1FB-BB594C2E5446}" presName="bentUpArrow1" presStyleLbl="alignImgPlace1" presStyleIdx="1" presStyleCnt="5" custAng="10800000" custLinFactY="-100000" custLinFactNeighborX="41123" custLinFactNeighborY="-114415"/>
      <dgm:spPr/>
    </dgm:pt>
    <dgm:pt modelId="{805A1446-44FD-4A13-BD1F-9E17E44E045C}" type="pres">
      <dgm:prSet presAssocID="{D2F7C15A-35D9-495A-A1FB-BB594C2E5446}" presName="ParentText" presStyleLbl="node1" presStyleIdx="1" presStyleCnt="6" custScaleX="166483" custLinFactNeighborX="12588" custLinFactNeighborY="-2105">
        <dgm:presLayoutVars>
          <dgm:chMax val="1"/>
          <dgm:chPref val="1"/>
          <dgm:bulletEnabled val="1"/>
        </dgm:presLayoutVars>
      </dgm:prSet>
      <dgm:spPr/>
    </dgm:pt>
    <dgm:pt modelId="{5EC33E5E-EE47-4891-80D8-D9E3F2AEB020}" type="pres">
      <dgm:prSet presAssocID="{D2F7C15A-35D9-495A-A1FB-BB594C2E5446}" presName="ChildText" presStyleLbl="revTx" presStyleIdx="1" presStyleCnt="5" custLinFactNeighborX="13919" custLinFactNeighborY="-2542">
        <dgm:presLayoutVars>
          <dgm:chMax val="0"/>
          <dgm:chPref val="0"/>
          <dgm:bulletEnabled val="1"/>
        </dgm:presLayoutVars>
      </dgm:prSet>
      <dgm:spPr/>
    </dgm:pt>
    <dgm:pt modelId="{94075DED-11BB-4248-9F8F-91F1D250E030}" type="pres">
      <dgm:prSet presAssocID="{4417B110-1223-46C5-9210-7C55FB78DAD2}" presName="sibTrans" presStyleCnt="0"/>
      <dgm:spPr/>
    </dgm:pt>
    <dgm:pt modelId="{4DA47E72-BE44-434C-AC4D-FCD1B7EE3134}" type="pres">
      <dgm:prSet presAssocID="{7940203B-2A20-41A2-930B-D55202A930DA}" presName="composite" presStyleCnt="0"/>
      <dgm:spPr/>
    </dgm:pt>
    <dgm:pt modelId="{05AFF6E1-4AF7-46CA-BB89-AF7EE4356908}" type="pres">
      <dgm:prSet presAssocID="{7940203B-2A20-41A2-930B-D55202A930DA}" presName="bentUpArrow1" presStyleLbl="alignImgPlace1" presStyleIdx="2" presStyleCnt="5" custLinFactX="-29408" custLinFactY="-27855" custLinFactNeighborX="-100000" custLinFactNeighborY="-100000"/>
      <dgm:spPr/>
    </dgm:pt>
    <dgm:pt modelId="{4B19196A-A3D4-48D9-B66C-1054755684A1}" type="pres">
      <dgm:prSet presAssocID="{7940203B-2A20-41A2-930B-D55202A930DA}" presName="ParentText" presStyleLbl="node1" presStyleIdx="2" presStyleCnt="6" custScaleX="116256" custLinFactNeighborX="-2739" custLinFactNeighborY="3057">
        <dgm:presLayoutVars>
          <dgm:chMax val="1"/>
          <dgm:chPref val="1"/>
          <dgm:bulletEnabled val="1"/>
        </dgm:presLayoutVars>
      </dgm:prSet>
      <dgm:spPr/>
    </dgm:pt>
    <dgm:pt modelId="{8E0CF191-4953-4BF7-87D2-702C35172BDB}" type="pres">
      <dgm:prSet presAssocID="{7940203B-2A20-41A2-930B-D55202A930DA}" presName="ChildText" presStyleLbl="revTx" presStyleIdx="2" presStyleCnt="5">
        <dgm:presLayoutVars>
          <dgm:chMax val="0"/>
          <dgm:chPref val="0"/>
          <dgm:bulletEnabled val="1"/>
        </dgm:presLayoutVars>
      </dgm:prSet>
      <dgm:spPr/>
    </dgm:pt>
    <dgm:pt modelId="{FD7BDA10-F2FC-48E5-A468-4EE0C6103653}" type="pres">
      <dgm:prSet presAssocID="{5CFE7DBD-57FF-4B11-910D-51964DD6BFF8}" presName="sibTrans" presStyleCnt="0"/>
      <dgm:spPr/>
    </dgm:pt>
    <dgm:pt modelId="{F899AE7C-F414-44EF-86F6-F197D77B1162}" type="pres">
      <dgm:prSet presAssocID="{675699D8-6824-45E4-B060-B5E655501E9E}" presName="composite" presStyleCnt="0"/>
      <dgm:spPr/>
    </dgm:pt>
    <dgm:pt modelId="{25633015-4A42-4811-938C-2A3B5C29719B}" type="pres">
      <dgm:prSet presAssocID="{675699D8-6824-45E4-B060-B5E655501E9E}" presName="bentUpArrow1" presStyleLbl="alignImgPlace1" presStyleIdx="3" presStyleCnt="5" custLinFactX="-21715" custLinFactY="-23394" custLinFactNeighborX="-100000" custLinFactNeighborY="-100000"/>
      <dgm:spPr/>
    </dgm:pt>
    <dgm:pt modelId="{C5A0851F-3F03-47CB-9EE9-AC987A1EC1E3}" type="pres">
      <dgm:prSet presAssocID="{675699D8-6824-45E4-B060-B5E655501E9E}" presName="ParentText" presStyleLbl="node1" presStyleIdx="3" presStyleCnt="6" custScaleX="96467">
        <dgm:presLayoutVars>
          <dgm:chMax val="1"/>
          <dgm:chPref val="1"/>
          <dgm:bulletEnabled val="1"/>
        </dgm:presLayoutVars>
      </dgm:prSet>
      <dgm:spPr/>
    </dgm:pt>
    <dgm:pt modelId="{D91A8AFC-CE13-4422-890F-E61CD64B1D0A}" type="pres">
      <dgm:prSet presAssocID="{675699D8-6824-45E4-B060-B5E655501E9E}" presName="ChildText" presStyleLbl="revTx" presStyleIdx="3" presStyleCnt="5">
        <dgm:presLayoutVars>
          <dgm:chMax val="0"/>
          <dgm:chPref val="0"/>
          <dgm:bulletEnabled val="1"/>
        </dgm:presLayoutVars>
      </dgm:prSet>
      <dgm:spPr/>
    </dgm:pt>
    <dgm:pt modelId="{C085413F-2040-4A99-9829-DC40F969A223}" type="pres">
      <dgm:prSet presAssocID="{0FE8F098-CDEF-4003-8BB6-5580511C03C7}" presName="sibTrans" presStyleCnt="0"/>
      <dgm:spPr/>
    </dgm:pt>
    <dgm:pt modelId="{CB9FE5A1-A77B-4D7B-B2FE-C18F2DFDD148}" type="pres">
      <dgm:prSet presAssocID="{87D89CC6-EE63-41BA-9BE5-3E2A9F9C7607}" presName="composite" presStyleCnt="0"/>
      <dgm:spPr/>
    </dgm:pt>
    <dgm:pt modelId="{30C81926-6BA8-4B1E-A3F8-98901F41616F}" type="pres">
      <dgm:prSet presAssocID="{87D89CC6-EE63-41BA-9BE5-3E2A9F9C7607}" presName="bentUpArrow1" presStyleLbl="alignImgPlace1" presStyleIdx="4" presStyleCnt="5" custAng="5400000" custFlipVert="1" custScaleX="508437" custScaleY="105952" custLinFactX="-385973" custLinFactY="-100000" custLinFactNeighborX="-400000" custLinFactNeighborY="-189423"/>
      <dgm:spPr/>
    </dgm:pt>
    <dgm:pt modelId="{4A2DE83B-BB2D-417A-9C5D-EDBCFEC6C85A}" type="pres">
      <dgm:prSet presAssocID="{87D89CC6-EE63-41BA-9BE5-3E2A9F9C7607}" presName="ParentText" presStyleLbl="node1" presStyleIdx="4" presStyleCnt="6" custScaleX="133972" custLinFactX="-200000" custLinFactNeighborX="-240472" custLinFactNeighborY="68262">
        <dgm:presLayoutVars>
          <dgm:chMax val="1"/>
          <dgm:chPref val="1"/>
          <dgm:bulletEnabled val="1"/>
        </dgm:presLayoutVars>
      </dgm:prSet>
      <dgm:spPr/>
    </dgm:pt>
    <dgm:pt modelId="{6F97D303-1D06-4C7A-ADBE-13722DAF6D8E}" type="pres">
      <dgm:prSet presAssocID="{87D89CC6-EE63-41BA-9BE5-3E2A9F9C7607}" presName="ChildText" presStyleLbl="revTx" presStyleIdx="4" presStyleCnt="5">
        <dgm:presLayoutVars>
          <dgm:chMax val="0"/>
          <dgm:chPref val="0"/>
          <dgm:bulletEnabled val="1"/>
        </dgm:presLayoutVars>
      </dgm:prSet>
      <dgm:spPr/>
    </dgm:pt>
    <dgm:pt modelId="{8EC8F584-ADF6-4BBD-B90E-B6D27DA9CEFF}" type="pres">
      <dgm:prSet presAssocID="{BC90A176-CC86-405A-871B-AD189721A0DC}" presName="sibTrans" presStyleCnt="0"/>
      <dgm:spPr/>
    </dgm:pt>
    <dgm:pt modelId="{911FA39C-9741-4E3E-8A27-8BAAB703E6B2}" type="pres">
      <dgm:prSet presAssocID="{678A902E-A65B-40FE-AF03-93CB3329B2A8}" presName="composite" presStyleCnt="0"/>
      <dgm:spPr/>
    </dgm:pt>
    <dgm:pt modelId="{9C2A7523-AC9F-4C48-A6C6-E8FE8635110E}" type="pres">
      <dgm:prSet presAssocID="{678A902E-A65B-40FE-AF03-93CB3329B2A8}" presName="ParentText" presStyleLbl="node1" presStyleIdx="5" presStyleCnt="6" custScaleX="138900" custLinFactX="-73157" custLinFactNeighborX="-100000" custLinFactNeighborY="26828">
        <dgm:presLayoutVars>
          <dgm:chMax val="1"/>
          <dgm:chPref val="1"/>
          <dgm:bulletEnabled val="1"/>
        </dgm:presLayoutVars>
      </dgm:prSet>
      <dgm:spPr/>
    </dgm:pt>
  </dgm:ptLst>
  <dgm:cxnLst>
    <dgm:cxn modelId="{6F174133-0D8B-4E67-B2AA-4D5147B4BD14}" srcId="{79C5513D-BDAD-40EA-8D6B-A4A8BA9DBA23}" destId="{675699D8-6824-45E4-B060-B5E655501E9E}" srcOrd="3" destOrd="0" parTransId="{94026960-4BD6-417B-B52F-9F427DA4A73A}" sibTransId="{0FE8F098-CDEF-4003-8BB6-5580511C03C7}"/>
    <dgm:cxn modelId="{EFAE2B5C-A359-4B61-9357-F561D635FCB0}" srcId="{79C5513D-BDAD-40EA-8D6B-A4A8BA9DBA23}" destId="{98E0027F-7EBB-4B70-AF18-6EA6189E7A55}" srcOrd="0" destOrd="0" parTransId="{589A3F10-5BA6-4C2A-BB6C-81A7D68254BC}" sibTransId="{4B660216-D9D3-4EBC-A08B-B209A1F22C57}"/>
    <dgm:cxn modelId="{33A4DF64-8832-44FC-AD53-FCC3B89154FC}" srcId="{79C5513D-BDAD-40EA-8D6B-A4A8BA9DBA23}" destId="{87D89CC6-EE63-41BA-9BE5-3E2A9F9C7607}" srcOrd="4" destOrd="0" parTransId="{04E17D6F-C223-4F19-B5CF-05C74DE5C4ED}" sibTransId="{BC90A176-CC86-405A-871B-AD189721A0DC}"/>
    <dgm:cxn modelId="{74041271-EBD1-40B8-B99B-05BC768822D8}" type="presOf" srcId="{87D89CC6-EE63-41BA-9BE5-3E2A9F9C7607}" destId="{4A2DE83B-BB2D-417A-9C5D-EDBCFEC6C85A}" srcOrd="0" destOrd="0" presId="urn:microsoft.com/office/officeart/2005/8/layout/StepDownProcess#10"/>
    <dgm:cxn modelId="{394FC575-B939-4317-B08E-85FFEC7CE453}" type="presOf" srcId="{675699D8-6824-45E4-B060-B5E655501E9E}" destId="{C5A0851F-3F03-47CB-9EE9-AC987A1EC1E3}" srcOrd="0" destOrd="0" presId="urn:microsoft.com/office/officeart/2005/8/layout/StepDownProcess#10"/>
    <dgm:cxn modelId="{9C09FD78-F0EA-4A2D-B489-6E232EEB7DBD}" type="presOf" srcId="{98E0027F-7EBB-4B70-AF18-6EA6189E7A55}" destId="{D96F3AA6-561F-48B2-8555-14780E2D8011}" srcOrd="0" destOrd="0" presId="urn:microsoft.com/office/officeart/2005/8/layout/StepDownProcess#10"/>
    <dgm:cxn modelId="{2899417A-B938-46BB-B288-AEF9BFBC3395}" type="presOf" srcId="{D2F7C15A-35D9-495A-A1FB-BB594C2E5446}" destId="{805A1446-44FD-4A13-BD1F-9E17E44E045C}" srcOrd="0" destOrd="0" presId="urn:microsoft.com/office/officeart/2005/8/layout/StepDownProcess#10"/>
    <dgm:cxn modelId="{9909B8BE-E9F6-4137-A583-A2A34259B77C}" type="presOf" srcId="{79C5513D-BDAD-40EA-8D6B-A4A8BA9DBA23}" destId="{6F232C20-6EC1-4536-94B8-EC83B80F2318}" srcOrd="0" destOrd="0" presId="urn:microsoft.com/office/officeart/2005/8/layout/StepDownProcess#10"/>
    <dgm:cxn modelId="{73E59BC8-E668-466E-AA70-86B1E2B977B6}" type="presOf" srcId="{678A902E-A65B-40FE-AF03-93CB3329B2A8}" destId="{9C2A7523-AC9F-4C48-A6C6-E8FE8635110E}" srcOrd="0" destOrd="0" presId="urn:microsoft.com/office/officeart/2005/8/layout/StepDownProcess#10"/>
    <dgm:cxn modelId="{9C6DDFE3-1F72-41A2-B939-ED1D7B2F7203}" srcId="{79C5513D-BDAD-40EA-8D6B-A4A8BA9DBA23}" destId="{7940203B-2A20-41A2-930B-D55202A930DA}" srcOrd="2" destOrd="0" parTransId="{06ABD9FF-3551-45AC-9716-26C4E478AECA}" sibTransId="{5CFE7DBD-57FF-4B11-910D-51964DD6BFF8}"/>
    <dgm:cxn modelId="{F5C789EA-CC34-4193-B0CD-37B9F9685E6B}" srcId="{79C5513D-BDAD-40EA-8D6B-A4A8BA9DBA23}" destId="{678A902E-A65B-40FE-AF03-93CB3329B2A8}" srcOrd="5" destOrd="0" parTransId="{31E6E43F-67C6-4F58-88B2-921E2C308C56}" sibTransId="{B4F16761-D462-4FE4-915E-B7972A727FD0}"/>
    <dgm:cxn modelId="{0DC646F4-C4A0-4AF6-9B20-4631D0A34D65}" type="presOf" srcId="{7940203B-2A20-41A2-930B-D55202A930DA}" destId="{4B19196A-A3D4-48D9-B66C-1054755684A1}" srcOrd="0" destOrd="0" presId="urn:microsoft.com/office/officeart/2005/8/layout/StepDownProcess#10"/>
    <dgm:cxn modelId="{7DE556F4-1508-4811-A92B-9CD1860EC794}" srcId="{79C5513D-BDAD-40EA-8D6B-A4A8BA9DBA23}" destId="{D2F7C15A-35D9-495A-A1FB-BB594C2E5446}" srcOrd="1" destOrd="0" parTransId="{61B72654-D000-48C7-AE92-FE3C63E1FDE5}" sibTransId="{4417B110-1223-46C5-9210-7C55FB78DAD2}"/>
    <dgm:cxn modelId="{FCB2ADDC-4B4A-4486-8050-D67656A05305}" type="presParOf" srcId="{6F232C20-6EC1-4536-94B8-EC83B80F2318}" destId="{E73A9264-6733-423A-BC85-94484A7C9923}" srcOrd="0" destOrd="0" presId="urn:microsoft.com/office/officeart/2005/8/layout/StepDownProcess#10"/>
    <dgm:cxn modelId="{576FC36C-8F1D-4863-B157-0951F51187FA}" type="presParOf" srcId="{E73A9264-6733-423A-BC85-94484A7C9923}" destId="{F241110F-A37A-4B3C-8445-6196E70404E0}" srcOrd="0" destOrd="0" presId="urn:microsoft.com/office/officeart/2005/8/layout/StepDownProcess#10"/>
    <dgm:cxn modelId="{DE77CD9D-542B-4DC6-9D21-E762584B536A}" type="presParOf" srcId="{E73A9264-6733-423A-BC85-94484A7C9923}" destId="{D96F3AA6-561F-48B2-8555-14780E2D8011}" srcOrd="1" destOrd="0" presId="urn:microsoft.com/office/officeart/2005/8/layout/StepDownProcess#10"/>
    <dgm:cxn modelId="{E89724A9-6C94-4FD8-83B1-E67387169D78}" type="presParOf" srcId="{E73A9264-6733-423A-BC85-94484A7C9923}" destId="{0183C210-F7FC-4232-8782-5326D9FBCB06}" srcOrd="2" destOrd="0" presId="urn:microsoft.com/office/officeart/2005/8/layout/StepDownProcess#10"/>
    <dgm:cxn modelId="{176CB6CA-7C0B-4C49-9974-35C9453CEF2D}" type="presParOf" srcId="{6F232C20-6EC1-4536-94B8-EC83B80F2318}" destId="{29E502B9-1148-4A19-BF62-580424C3406B}" srcOrd="1" destOrd="0" presId="urn:microsoft.com/office/officeart/2005/8/layout/StepDownProcess#10"/>
    <dgm:cxn modelId="{765A22B2-B903-4730-8DE9-FBDBD66715A5}" type="presParOf" srcId="{6F232C20-6EC1-4536-94B8-EC83B80F2318}" destId="{5C235927-D266-4393-9A7E-981168527A9C}" srcOrd="2" destOrd="0" presId="urn:microsoft.com/office/officeart/2005/8/layout/StepDownProcess#10"/>
    <dgm:cxn modelId="{421E24E5-69AB-4E98-B425-63E9BE657829}" type="presParOf" srcId="{5C235927-D266-4393-9A7E-981168527A9C}" destId="{F26CEC59-41C2-478E-83CC-0CCB1E765AA4}" srcOrd="0" destOrd="0" presId="urn:microsoft.com/office/officeart/2005/8/layout/StepDownProcess#10"/>
    <dgm:cxn modelId="{5C756602-FE77-4982-8A1C-45D04ACAFD86}" type="presParOf" srcId="{5C235927-D266-4393-9A7E-981168527A9C}" destId="{805A1446-44FD-4A13-BD1F-9E17E44E045C}" srcOrd="1" destOrd="0" presId="urn:microsoft.com/office/officeart/2005/8/layout/StepDownProcess#10"/>
    <dgm:cxn modelId="{E7148E63-DA20-4D49-8CB8-B1E04A7C87FE}" type="presParOf" srcId="{5C235927-D266-4393-9A7E-981168527A9C}" destId="{5EC33E5E-EE47-4891-80D8-D9E3F2AEB020}" srcOrd="2" destOrd="0" presId="urn:microsoft.com/office/officeart/2005/8/layout/StepDownProcess#10"/>
    <dgm:cxn modelId="{C3FA79AA-B38B-42D7-878E-D467552C2F0F}" type="presParOf" srcId="{6F232C20-6EC1-4536-94B8-EC83B80F2318}" destId="{94075DED-11BB-4248-9F8F-91F1D250E030}" srcOrd="3" destOrd="0" presId="urn:microsoft.com/office/officeart/2005/8/layout/StepDownProcess#10"/>
    <dgm:cxn modelId="{A419AC74-797F-40B9-AF06-CC61EBC17AB7}" type="presParOf" srcId="{6F232C20-6EC1-4536-94B8-EC83B80F2318}" destId="{4DA47E72-BE44-434C-AC4D-FCD1B7EE3134}" srcOrd="4" destOrd="0" presId="urn:microsoft.com/office/officeart/2005/8/layout/StepDownProcess#10"/>
    <dgm:cxn modelId="{BF52300E-F92F-435F-A458-FDE2CB80281E}" type="presParOf" srcId="{4DA47E72-BE44-434C-AC4D-FCD1B7EE3134}" destId="{05AFF6E1-4AF7-46CA-BB89-AF7EE4356908}" srcOrd="0" destOrd="0" presId="urn:microsoft.com/office/officeart/2005/8/layout/StepDownProcess#10"/>
    <dgm:cxn modelId="{3D1B8FD5-2F69-4709-A8E2-80C886D6C6E0}" type="presParOf" srcId="{4DA47E72-BE44-434C-AC4D-FCD1B7EE3134}" destId="{4B19196A-A3D4-48D9-B66C-1054755684A1}" srcOrd="1" destOrd="0" presId="urn:microsoft.com/office/officeart/2005/8/layout/StepDownProcess#10"/>
    <dgm:cxn modelId="{92503C5F-8ED9-4F25-8629-5BBE44D4DE9E}" type="presParOf" srcId="{4DA47E72-BE44-434C-AC4D-FCD1B7EE3134}" destId="{8E0CF191-4953-4BF7-87D2-702C35172BDB}" srcOrd="2" destOrd="0" presId="urn:microsoft.com/office/officeart/2005/8/layout/StepDownProcess#10"/>
    <dgm:cxn modelId="{5F66E37D-E59C-4635-B369-A47FC2B0E463}" type="presParOf" srcId="{6F232C20-6EC1-4536-94B8-EC83B80F2318}" destId="{FD7BDA10-F2FC-48E5-A468-4EE0C6103653}" srcOrd="5" destOrd="0" presId="urn:microsoft.com/office/officeart/2005/8/layout/StepDownProcess#10"/>
    <dgm:cxn modelId="{E1300336-B9D6-4202-A043-AC90DE88A0C2}" type="presParOf" srcId="{6F232C20-6EC1-4536-94B8-EC83B80F2318}" destId="{F899AE7C-F414-44EF-86F6-F197D77B1162}" srcOrd="6" destOrd="0" presId="urn:microsoft.com/office/officeart/2005/8/layout/StepDownProcess#10"/>
    <dgm:cxn modelId="{6DD7B8B9-634A-4484-9DFC-C26032437699}" type="presParOf" srcId="{F899AE7C-F414-44EF-86F6-F197D77B1162}" destId="{25633015-4A42-4811-938C-2A3B5C29719B}" srcOrd="0" destOrd="0" presId="urn:microsoft.com/office/officeart/2005/8/layout/StepDownProcess#10"/>
    <dgm:cxn modelId="{42E65371-5914-48E1-BBA3-77B3B0907984}" type="presParOf" srcId="{F899AE7C-F414-44EF-86F6-F197D77B1162}" destId="{C5A0851F-3F03-47CB-9EE9-AC987A1EC1E3}" srcOrd="1" destOrd="0" presId="urn:microsoft.com/office/officeart/2005/8/layout/StepDownProcess#10"/>
    <dgm:cxn modelId="{7960CB1B-B20B-4634-99C3-8E85B4EF0240}" type="presParOf" srcId="{F899AE7C-F414-44EF-86F6-F197D77B1162}" destId="{D91A8AFC-CE13-4422-890F-E61CD64B1D0A}" srcOrd="2" destOrd="0" presId="urn:microsoft.com/office/officeart/2005/8/layout/StepDownProcess#10"/>
    <dgm:cxn modelId="{B2C73221-9FD8-481D-8167-FBFB0F29134C}" type="presParOf" srcId="{6F232C20-6EC1-4536-94B8-EC83B80F2318}" destId="{C085413F-2040-4A99-9829-DC40F969A223}" srcOrd="7" destOrd="0" presId="urn:microsoft.com/office/officeart/2005/8/layout/StepDownProcess#10"/>
    <dgm:cxn modelId="{C3215EAC-7A2F-4207-B56B-85215560A625}" type="presParOf" srcId="{6F232C20-6EC1-4536-94B8-EC83B80F2318}" destId="{CB9FE5A1-A77B-4D7B-B2FE-C18F2DFDD148}" srcOrd="8" destOrd="0" presId="urn:microsoft.com/office/officeart/2005/8/layout/StepDownProcess#10"/>
    <dgm:cxn modelId="{081A80DC-3B0C-4571-A632-6A517FD3D6AC}" type="presParOf" srcId="{CB9FE5A1-A77B-4D7B-B2FE-C18F2DFDD148}" destId="{30C81926-6BA8-4B1E-A3F8-98901F41616F}" srcOrd="0" destOrd="0" presId="urn:microsoft.com/office/officeart/2005/8/layout/StepDownProcess#10"/>
    <dgm:cxn modelId="{470E1D47-36BC-414D-993D-F578784A134A}" type="presParOf" srcId="{CB9FE5A1-A77B-4D7B-B2FE-C18F2DFDD148}" destId="{4A2DE83B-BB2D-417A-9C5D-EDBCFEC6C85A}" srcOrd="1" destOrd="0" presId="urn:microsoft.com/office/officeart/2005/8/layout/StepDownProcess#10"/>
    <dgm:cxn modelId="{C4D60644-5561-4B92-8E70-7B01C03F52C7}" type="presParOf" srcId="{CB9FE5A1-A77B-4D7B-B2FE-C18F2DFDD148}" destId="{6F97D303-1D06-4C7A-ADBE-13722DAF6D8E}" srcOrd="2" destOrd="0" presId="urn:microsoft.com/office/officeart/2005/8/layout/StepDownProcess#10"/>
    <dgm:cxn modelId="{783C8FF3-891D-42C1-BF3C-28514EB81241}" type="presParOf" srcId="{6F232C20-6EC1-4536-94B8-EC83B80F2318}" destId="{8EC8F584-ADF6-4BBD-B90E-B6D27DA9CEFF}" srcOrd="9" destOrd="0" presId="urn:microsoft.com/office/officeart/2005/8/layout/StepDownProcess#10"/>
    <dgm:cxn modelId="{B9AC156D-C304-45FC-892B-C95C0E63CDBC}" type="presParOf" srcId="{6F232C20-6EC1-4536-94B8-EC83B80F2318}" destId="{911FA39C-9741-4E3E-8A27-8BAAB703E6B2}" srcOrd="10" destOrd="0" presId="urn:microsoft.com/office/officeart/2005/8/layout/StepDownProcess#10"/>
    <dgm:cxn modelId="{E1ABC82E-1165-4D18-97E3-621238A23D93}" type="presParOf" srcId="{911FA39C-9741-4E3E-8A27-8BAAB703E6B2}" destId="{9C2A7523-AC9F-4C48-A6C6-E8FE8635110E}" srcOrd="0" destOrd="0" presId="urn:microsoft.com/office/officeart/2005/8/layout/StepDown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91A332-4957-46BF-9FC3-7946B4E7A18A}">
      <dsp:nvSpPr>
        <dsp:cNvPr id="0" name=""/>
        <dsp:cNvSpPr/>
      </dsp:nvSpPr>
      <dsp:spPr>
        <a:xfrm>
          <a:off x="1547701" y="297084"/>
          <a:ext cx="3697055" cy="3697055"/>
        </a:xfrm>
        <a:prstGeom prst="pie">
          <a:avLst>
            <a:gd name="adj1" fmla="val 16200000"/>
            <a:gd name="adj2" fmla="val 180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cap="none" spc="0" dirty="0">
              <a:ln w="12700">
                <a:solidFill>
                  <a:srgbClr val="00B050"/>
                </a:solidFill>
                <a:prstDash val="solid"/>
              </a:ln>
              <a:solidFill>
                <a:schemeClr val="bg2">
                  <a:tint val="85000"/>
                  <a:satMod val="155000"/>
                </a:schemeClr>
              </a:solidFill>
              <a:effectLst>
                <a:outerShdw blurRad="41275" dist="20320" dir="1800000" algn="tl" rotWithShape="0">
                  <a:srgbClr val="000000">
                    <a:alpha val="40000"/>
                  </a:srgbClr>
                </a:outerShdw>
              </a:effectLst>
            </a:rPr>
            <a:t>28%</a:t>
          </a:r>
        </a:p>
      </dsp:txBody>
      <dsp:txXfrm>
        <a:off x="3557754" y="979279"/>
        <a:ext cx="1254357" cy="1232351"/>
      </dsp:txXfrm>
    </dsp:sp>
    <dsp:sp modelId="{A132358E-9853-4613-9F63-1B63415D28C3}">
      <dsp:nvSpPr>
        <dsp:cNvPr id="0" name=""/>
        <dsp:cNvSpPr/>
      </dsp:nvSpPr>
      <dsp:spPr>
        <a:xfrm>
          <a:off x="1357126" y="407116"/>
          <a:ext cx="3697055" cy="3697055"/>
        </a:xfrm>
        <a:prstGeom prst="pie">
          <a:avLst>
            <a:gd name="adj1" fmla="val 1800000"/>
            <a:gd name="adj2" fmla="val 900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49%</a:t>
          </a:r>
        </a:p>
      </dsp:txBody>
      <dsp:txXfrm>
        <a:off x="2369415" y="2739781"/>
        <a:ext cx="1672477" cy="1144326"/>
      </dsp:txXfrm>
    </dsp:sp>
    <dsp:sp modelId="{2CD45292-998F-4D6C-9543-006D3771504B}">
      <dsp:nvSpPr>
        <dsp:cNvPr id="0" name=""/>
        <dsp:cNvSpPr/>
      </dsp:nvSpPr>
      <dsp:spPr>
        <a:xfrm>
          <a:off x="1357126" y="407116"/>
          <a:ext cx="3697055" cy="3697055"/>
        </a:xfrm>
        <a:prstGeom prst="pie">
          <a:avLst>
            <a:gd name="adj1" fmla="val 9000000"/>
            <a:gd name="adj2" fmla="val 1620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cap="none" spc="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23%</a:t>
          </a:r>
        </a:p>
      </dsp:txBody>
      <dsp:txXfrm>
        <a:off x="1753239" y="1133323"/>
        <a:ext cx="1254357" cy="1232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788198" y="646980"/>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310769" y="29639"/>
          <a:ext cx="1597266"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Requirements</a:t>
          </a:r>
        </a:p>
      </dsp:txBody>
      <dsp:txXfrm>
        <a:off x="342809" y="61679"/>
        <a:ext cx="1533186" cy="592139"/>
      </dsp:txXfrm>
    </dsp:sp>
    <dsp:sp modelId="{0183C210-F7FC-4232-8782-5326D9FBCB06}">
      <dsp:nvSpPr>
        <dsp:cNvPr id="0" name=""/>
        <dsp:cNvSpPr/>
      </dsp:nvSpPr>
      <dsp:spPr>
        <a:xfrm>
          <a:off x="1578152" y="92225"/>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5400000">
          <a:off x="1479165" y="1414315"/>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1364413" y="752977"/>
          <a:ext cx="9375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Design</a:t>
          </a:r>
        </a:p>
      </dsp:txBody>
      <dsp:txXfrm>
        <a:off x="1396453" y="785017"/>
        <a:ext cx="873420" cy="592139"/>
      </dsp:txXfrm>
    </dsp:sp>
    <dsp:sp modelId="{5EC33E5E-EE47-4891-80D8-D9E3F2AEB020}">
      <dsp:nvSpPr>
        <dsp:cNvPr id="0" name=""/>
        <dsp:cNvSpPr/>
      </dsp:nvSpPr>
      <dsp:spPr>
        <a:xfrm>
          <a:off x="2278807" y="815894"/>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2523137" y="2095047"/>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2050210" y="1447802"/>
          <a:ext cx="16995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Coding / Implementation</a:t>
          </a:r>
        </a:p>
      </dsp:txBody>
      <dsp:txXfrm>
        <a:off x="2082250" y="1479842"/>
        <a:ext cx="1635420" cy="592139"/>
      </dsp:txXfrm>
    </dsp:sp>
    <dsp:sp modelId="{8E0CF191-4953-4BF7-87D2-702C35172BDB}">
      <dsp:nvSpPr>
        <dsp:cNvPr id="0" name=""/>
        <dsp:cNvSpPr/>
      </dsp:nvSpPr>
      <dsp:spPr>
        <a:xfrm>
          <a:off x="3500532" y="1566527"/>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25633015-4A42-4811-938C-2A3B5C29719B}">
      <dsp:nvSpPr>
        <dsp:cNvPr id="0" name=""/>
        <dsp:cNvSpPr/>
      </dsp:nvSpPr>
      <dsp:spPr>
        <a:xfrm rot="5400000">
          <a:off x="3265209" y="2858434"/>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A0851F-3F03-47CB-9EE9-AC987A1EC1E3}">
      <dsp:nvSpPr>
        <dsp:cNvPr id="0" name=""/>
        <dsp:cNvSpPr/>
      </dsp:nvSpPr>
      <dsp:spPr>
        <a:xfrm>
          <a:off x="3117663" y="2241093"/>
          <a:ext cx="9375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Testing</a:t>
          </a:r>
        </a:p>
      </dsp:txBody>
      <dsp:txXfrm>
        <a:off x="3149703" y="2273133"/>
        <a:ext cx="873420" cy="592139"/>
      </dsp:txXfrm>
    </dsp:sp>
    <dsp:sp modelId="{D91A8AFC-CE13-4422-890F-E61CD64B1D0A}">
      <dsp:nvSpPr>
        <dsp:cNvPr id="0" name=""/>
        <dsp:cNvSpPr/>
      </dsp:nvSpPr>
      <dsp:spPr>
        <a:xfrm>
          <a:off x="4055163" y="2303679"/>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30C81926-6BA8-4B1E-A3F8-98901F41616F}">
      <dsp:nvSpPr>
        <dsp:cNvPr id="0" name=""/>
        <dsp:cNvSpPr/>
      </dsp:nvSpPr>
      <dsp:spPr>
        <a:xfrm rot="5400000">
          <a:off x="4360084" y="3595585"/>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2DE83B-BB2D-417A-9C5D-EDBCFEC6C85A}">
      <dsp:nvSpPr>
        <dsp:cNvPr id="0" name=""/>
        <dsp:cNvSpPr/>
      </dsp:nvSpPr>
      <dsp:spPr>
        <a:xfrm>
          <a:off x="3879012" y="2971801"/>
          <a:ext cx="1255987"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3911052" y="3003841"/>
        <a:ext cx="1191907" cy="592139"/>
      </dsp:txXfrm>
    </dsp:sp>
    <dsp:sp modelId="{6F97D303-1D06-4C7A-ADBE-13722DAF6D8E}">
      <dsp:nvSpPr>
        <dsp:cNvPr id="0" name=""/>
        <dsp:cNvSpPr/>
      </dsp:nvSpPr>
      <dsp:spPr>
        <a:xfrm>
          <a:off x="5150038" y="3040830"/>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9C2A7523-AC9F-4C48-A6C6-E8FE8635110E}">
      <dsp:nvSpPr>
        <dsp:cNvPr id="0" name=""/>
        <dsp:cNvSpPr/>
      </dsp:nvSpPr>
      <dsp:spPr>
        <a:xfrm>
          <a:off x="4968965" y="3657603"/>
          <a:ext cx="1302187"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Maintenance</a:t>
          </a:r>
        </a:p>
      </dsp:txBody>
      <dsp:txXfrm>
        <a:off x="5001005" y="3689643"/>
        <a:ext cx="1238107" cy="592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788198" y="646980"/>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310769" y="29639"/>
          <a:ext cx="1597266"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Oral Requirements</a:t>
          </a:r>
        </a:p>
      </dsp:txBody>
      <dsp:txXfrm>
        <a:off x="342809" y="61679"/>
        <a:ext cx="1533186" cy="592139"/>
      </dsp:txXfrm>
    </dsp:sp>
    <dsp:sp modelId="{0183C210-F7FC-4232-8782-5326D9FBCB06}">
      <dsp:nvSpPr>
        <dsp:cNvPr id="0" name=""/>
        <dsp:cNvSpPr/>
      </dsp:nvSpPr>
      <dsp:spPr>
        <a:xfrm>
          <a:off x="1578152" y="92225"/>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16200000">
          <a:off x="1966312" y="190043"/>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1364413" y="752977"/>
          <a:ext cx="1560778"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Coding</a:t>
          </a:r>
        </a:p>
      </dsp:txBody>
      <dsp:txXfrm>
        <a:off x="1396453" y="785017"/>
        <a:ext cx="1496698" cy="592139"/>
      </dsp:txXfrm>
    </dsp:sp>
    <dsp:sp modelId="{5EC33E5E-EE47-4891-80D8-D9E3F2AEB020}">
      <dsp:nvSpPr>
        <dsp:cNvPr id="0" name=""/>
        <dsp:cNvSpPr/>
      </dsp:nvSpPr>
      <dsp:spPr>
        <a:xfrm>
          <a:off x="2590446" y="815894"/>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1585309" y="1409251"/>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2156353" y="1524003"/>
          <a:ext cx="10899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Testing</a:t>
          </a:r>
        </a:p>
      </dsp:txBody>
      <dsp:txXfrm>
        <a:off x="2188393" y="1556043"/>
        <a:ext cx="1025820" cy="592139"/>
      </dsp:txXfrm>
    </dsp:sp>
    <dsp:sp modelId="{8E0CF191-4953-4BF7-87D2-702C35172BDB}">
      <dsp:nvSpPr>
        <dsp:cNvPr id="0" name=""/>
        <dsp:cNvSpPr/>
      </dsp:nvSpPr>
      <dsp:spPr>
        <a:xfrm>
          <a:off x="3195732" y="1566527"/>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25633015-4A42-4811-938C-2A3B5C29719B}">
      <dsp:nvSpPr>
        <dsp:cNvPr id="0" name=""/>
        <dsp:cNvSpPr/>
      </dsp:nvSpPr>
      <dsp:spPr>
        <a:xfrm rot="5400000">
          <a:off x="2499709" y="2171246"/>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A0851F-3F03-47CB-9EE9-AC987A1EC1E3}">
      <dsp:nvSpPr>
        <dsp:cNvPr id="0" name=""/>
        <dsp:cNvSpPr/>
      </dsp:nvSpPr>
      <dsp:spPr>
        <a:xfrm>
          <a:off x="3117663" y="2241093"/>
          <a:ext cx="2918700"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Documentation </a:t>
          </a:r>
        </a:p>
        <a:p>
          <a:pPr marL="0" lvl="0" indent="0" algn="ctr" defTabSz="711200">
            <a:lnSpc>
              <a:spcPct val="90000"/>
            </a:lnSpc>
            <a:spcBef>
              <a:spcPct val="0"/>
            </a:spcBef>
            <a:spcAft>
              <a:spcPct val="35000"/>
            </a:spcAft>
            <a:buNone/>
          </a:pPr>
          <a:r>
            <a:rPr lang="en-US" sz="1600" kern="1200" dirty="0"/>
            <a:t>(Design &amp; Requirement)</a:t>
          </a:r>
        </a:p>
      </dsp:txBody>
      <dsp:txXfrm>
        <a:off x="3149703" y="2273133"/>
        <a:ext cx="2854620" cy="592139"/>
      </dsp:txXfrm>
    </dsp:sp>
    <dsp:sp modelId="{D91A8AFC-CE13-4422-890F-E61CD64B1D0A}">
      <dsp:nvSpPr>
        <dsp:cNvPr id="0" name=""/>
        <dsp:cNvSpPr/>
      </dsp:nvSpPr>
      <dsp:spPr>
        <a:xfrm>
          <a:off x="5045763" y="2303679"/>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30C81926-6BA8-4B1E-A3F8-98901F41616F}">
      <dsp:nvSpPr>
        <dsp:cNvPr id="0" name=""/>
        <dsp:cNvSpPr/>
      </dsp:nvSpPr>
      <dsp:spPr>
        <a:xfrm rot="5400000">
          <a:off x="3414112" y="2857045"/>
          <a:ext cx="556905" cy="63401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2DE83B-BB2D-417A-9C5D-EDBCFEC6C85A}">
      <dsp:nvSpPr>
        <dsp:cNvPr id="0" name=""/>
        <dsp:cNvSpPr/>
      </dsp:nvSpPr>
      <dsp:spPr>
        <a:xfrm>
          <a:off x="3985166" y="3048001"/>
          <a:ext cx="1255987"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4017206" y="3080041"/>
        <a:ext cx="1191907" cy="592139"/>
      </dsp:txXfrm>
    </dsp:sp>
    <dsp:sp modelId="{6F97D303-1D06-4C7A-ADBE-13722DAF6D8E}">
      <dsp:nvSpPr>
        <dsp:cNvPr id="0" name=""/>
        <dsp:cNvSpPr/>
      </dsp:nvSpPr>
      <dsp:spPr>
        <a:xfrm>
          <a:off x="5150038" y="3040830"/>
          <a:ext cx="681848" cy="530385"/>
        </a:xfrm>
        <a:prstGeom prst="rect">
          <a:avLst/>
        </a:prstGeom>
        <a:noFill/>
        <a:ln>
          <a:noFill/>
        </a:ln>
        <a:effectLst/>
      </dsp:spPr>
      <dsp:style>
        <a:lnRef idx="0">
          <a:scrgbClr r="0" g="0" b="0"/>
        </a:lnRef>
        <a:fillRef idx="0">
          <a:scrgbClr r="0" g="0" b="0"/>
        </a:fillRef>
        <a:effectRef idx="0">
          <a:scrgbClr r="0" g="0" b="0"/>
        </a:effectRef>
        <a:fontRef idx="minor"/>
      </dsp:style>
    </dsp:sp>
    <dsp:sp modelId="{9C2A7523-AC9F-4C48-A6C6-E8FE8635110E}">
      <dsp:nvSpPr>
        <dsp:cNvPr id="0" name=""/>
        <dsp:cNvSpPr/>
      </dsp:nvSpPr>
      <dsp:spPr>
        <a:xfrm>
          <a:off x="5128153" y="3733803"/>
          <a:ext cx="1302187" cy="656219"/>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Maintenance</a:t>
          </a:r>
        </a:p>
      </dsp:txBody>
      <dsp:txXfrm>
        <a:off x="5160193" y="3765843"/>
        <a:ext cx="1238107" cy="5921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527090" y="516309"/>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138368" y="13671"/>
          <a:ext cx="1300492" cy="534293"/>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Requirement subset 1</a:t>
          </a:r>
        </a:p>
      </dsp:txBody>
      <dsp:txXfrm>
        <a:off x="164455" y="39758"/>
        <a:ext cx="1248318" cy="482119"/>
      </dsp:txXfrm>
    </dsp:sp>
    <dsp:sp modelId="{0183C210-F7FC-4232-8782-5326D9FBCB06}">
      <dsp:nvSpPr>
        <dsp:cNvPr id="0" name=""/>
        <dsp:cNvSpPr/>
      </dsp:nvSpPr>
      <dsp:spPr>
        <a:xfrm>
          <a:off x="1170270" y="64628"/>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5400000">
          <a:off x="1089674" y="1141073"/>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996243" y="602612"/>
          <a:ext cx="763312" cy="534293"/>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Design 1</a:t>
          </a:r>
        </a:p>
      </dsp:txBody>
      <dsp:txXfrm>
        <a:off x="1022330" y="628699"/>
        <a:ext cx="711138" cy="482119"/>
      </dsp:txXfrm>
    </dsp:sp>
    <dsp:sp modelId="{5EC33E5E-EE47-4891-80D8-D9E3F2AEB020}">
      <dsp:nvSpPr>
        <dsp:cNvPr id="0" name=""/>
        <dsp:cNvSpPr/>
      </dsp:nvSpPr>
      <dsp:spPr>
        <a:xfrm>
          <a:off x="1740743" y="653838"/>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1939676" y="1695324"/>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1554619" y="1168338"/>
          <a:ext cx="1383732" cy="534293"/>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Coding / Implementation 1</a:t>
          </a:r>
        </a:p>
      </dsp:txBody>
      <dsp:txXfrm>
        <a:off x="1580706" y="1194425"/>
        <a:ext cx="1331558" cy="482119"/>
      </dsp:txXfrm>
    </dsp:sp>
    <dsp:sp modelId="{8E0CF191-4953-4BF7-87D2-702C35172BDB}">
      <dsp:nvSpPr>
        <dsp:cNvPr id="0" name=""/>
        <dsp:cNvSpPr/>
      </dsp:nvSpPr>
      <dsp:spPr>
        <a:xfrm>
          <a:off x="2735470" y="1265004"/>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C5A0851F-3F03-47CB-9EE9-AC987A1EC1E3}">
      <dsp:nvSpPr>
        <dsp:cNvPr id="0" name=""/>
        <dsp:cNvSpPr/>
      </dsp:nvSpPr>
      <dsp:spPr>
        <a:xfrm>
          <a:off x="2423738" y="1814235"/>
          <a:ext cx="763312" cy="534293"/>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Testing 1</a:t>
          </a:r>
        </a:p>
      </dsp:txBody>
      <dsp:txXfrm>
        <a:off x="2449825" y="1840322"/>
        <a:ext cx="711138" cy="4821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527090" y="516309"/>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138368" y="13671"/>
          <a:ext cx="1300492" cy="534293"/>
        </a:xfrm>
        <a:prstGeom prst="roundRect">
          <a:avLst>
            <a:gd name="adj" fmla="val 16670"/>
          </a:avLst>
        </a:prstGeom>
        <a:solidFill>
          <a:schemeClr val="l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Requirement subset 2</a:t>
          </a:r>
        </a:p>
      </dsp:txBody>
      <dsp:txXfrm>
        <a:off x="164455" y="39758"/>
        <a:ext cx="1248318" cy="482119"/>
      </dsp:txXfrm>
    </dsp:sp>
    <dsp:sp modelId="{0183C210-F7FC-4232-8782-5326D9FBCB06}">
      <dsp:nvSpPr>
        <dsp:cNvPr id="0" name=""/>
        <dsp:cNvSpPr/>
      </dsp:nvSpPr>
      <dsp:spPr>
        <a:xfrm>
          <a:off x="1170270" y="64628"/>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5400000">
          <a:off x="1089674" y="1141073"/>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996243" y="602612"/>
          <a:ext cx="763312" cy="534293"/>
        </a:xfrm>
        <a:prstGeom prst="roundRect">
          <a:avLst>
            <a:gd name="adj" fmla="val 16670"/>
          </a:avLst>
        </a:prstGeom>
        <a:solidFill>
          <a:schemeClr val="l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Design 2</a:t>
          </a:r>
        </a:p>
      </dsp:txBody>
      <dsp:txXfrm>
        <a:off x="1022330" y="628699"/>
        <a:ext cx="711138" cy="482119"/>
      </dsp:txXfrm>
    </dsp:sp>
    <dsp:sp modelId="{5EC33E5E-EE47-4891-80D8-D9E3F2AEB020}">
      <dsp:nvSpPr>
        <dsp:cNvPr id="0" name=""/>
        <dsp:cNvSpPr/>
      </dsp:nvSpPr>
      <dsp:spPr>
        <a:xfrm>
          <a:off x="1740743" y="653838"/>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1939676" y="1695324"/>
          <a:ext cx="453431" cy="516215"/>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1554619" y="1168338"/>
          <a:ext cx="1383732" cy="534293"/>
        </a:xfrm>
        <a:prstGeom prst="roundRect">
          <a:avLst>
            <a:gd name="adj" fmla="val 16670"/>
          </a:avLst>
        </a:prstGeom>
        <a:solidFill>
          <a:schemeClr val="l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Coding / Implementation 2</a:t>
          </a:r>
        </a:p>
      </dsp:txBody>
      <dsp:txXfrm>
        <a:off x="1580706" y="1194425"/>
        <a:ext cx="1331558" cy="482119"/>
      </dsp:txXfrm>
    </dsp:sp>
    <dsp:sp modelId="{8E0CF191-4953-4BF7-87D2-702C35172BDB}">
      <dsp:nvSpPr>
        <dsp:cNvPr id="0" name=""/>
        <dsp:cNvSpPr/>
      </dsp:nvSpPr>
      <dsp:spPr>
        <a:xfrm>
          <a:off x="2735470" y="1265004"/>
          <a:ext cx="555160" cy="431839"/>
        </a:xfrm>
        <a:prstGeom prst="rect">
          <a:avLst/>
        </a:prstGeom>
        <a:noFill/>
        <a:ln>
          <a:noFill/>
        </a:ln>
        <a:effectLst/>
      </dsp:spPr>
      <dsp:style>
        <a:lnRef idx="0">
          <a:scrgbClr r="0" g="0" b="0"/>
        </a:lnRef>
        <a:fillRef idx="0">
          <a:scrgbClr r="0" g="0" b="0"/>
        </a:fillRef>
        <a:effectRef idx="0">
          <a:scrgbClr r="0" g="0" b="0"/>
        </a:effectRef>
        <a:fontRef idx="minor"/>
      </dsp:style>
    </dsp:sp>
    <dsp:sp modelId="{C5A0851F-3F03-47CB-9EE9-AC987A1EC1E3}">
      <dsp:nvSpPr>
        <dsp:cNvPr id="0" name=""/>
        <dsp:cNvSpPr/>
      </dsp:nvSpPr>
      <dsp:spPr>
        <a:xfrm>
          <a:off x="2423738" y="1814235"/>
          <a:ext cx="763312" cy="534293"/>
        </a:xfrm>
        <a:prstGeom prst="roundRect">
          <a:avLst>
            <a:gd name="adj" fmla="val 16670"/>
          </a:avLst>
        </a:prstGeom>
        <a:solidFill>
          <a:schemeClr val="lt1">
            <a:hueOff val="0"/>
            <a:satOff val="0"/>
            <a:lumOff val="0"/>
            <a:alphaOff val="0"/>
          </a:schemeClr>
        </a:solidFill>
        <a:ln w="25400" cap="flat" cmpd="sng" algn="ctr">
          <a:solidFill>
            <a:srgbClr val="0070C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rgbClr val="0070C0"/>
              </a:solidFill>
            </a:rPr>
            <a:t>Testing 2</a:t>
          </a:r>
        </a:p>
      </dsp:txBody>
      <dsp:txXfrm>
        <a:off x="2449825" y="1840322"/>
        <a:ext cx="711138" cy="4821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1110F-A37A-4B3C-8445-6196E70404E0}">
      <dsp:nvSpPr>
        <dsp:cNvPr id="0" name=""/>
        <dsp:cNvSpPr/>
      </dsp:nvSpPr>
      <dsp:spPr>
        <a:xfrm rot="5400000">
          <a:off x="456074" y="722232"/>
          <a:ext cx="527119" cy="60010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6F3AA6-561F-48B2-8555-14780E2D8011}">
      <dsp:nvSpPr>
        <dsp:cNvPr id="0" name=""/>
        <dsp:cNvSpPr/>
      </dsp:nvSpPr>
      <dsp:spPr>
        <a:xfrm>
          <a:off x="4181" y="137910"/>
          <a:ext cx="1511836"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Oral Requirements</a:t>
          </a:r>
        </a:p>
      </dsp:txBody>
      <dsp:txXfrm>
        <a:off x="34507" y="168236"/>
        <a:ext cx="1451184" cy="560470"/>
      </dsp:txXfrm>
    </dsp:sp>
    <dsp:sp modelId="{0183C210-F7FC-4232-8782-5326D9FBCB06}">
      <dsp:nvSpPr>
        <dsp:cNvPr id="0" name=""/>
        <dsp:cNvSpPr/>
      </dsp:nvSpPr>
      <dsp:spPr>
        <a:xfrm>
          <a:off x="1203778" y="197148"/>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F26CEC59-41C2-478E-83CC-0CCB1E765AA4}">
      <dsp:nvSpPr>
        <dsp:cNvPr id="0" name=""/>
        <dsp:cNvSpPr/>
      </dsp:nvSpPr>
      <dsp:spPr>
        <a:xfrm rot="16200000">
          <a:off x="1571178" y="289735"/>
          <a:ext cx="527119" cy="60010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5A1446-44FD-4A13-BD1F-9E17E44E045C}">
      <dsp:nvSpPr>
        <dsp:cNvPr id="0" name=""/>
        <dsp:cNvSpPr/>
      </dsp:nvSpPr>
      <dsp:spPr>
        <a:xfrm>
          <a:off x="1001471" y="822561"/>
          <a:ext cx="1477300"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 Script Development</a:t>
          </a:r>
        </a:p>
      </dsp:txBody>
      <dsp:txXfrm>
        <a:off x="1031797" y="852887"/>
        <a:ext cx="1416648" cy="560470"/>
      </dsp:txXfrm>
    </dsp:sp>
    <dsp:sp modelId="{5EC33E5E-EE47-4891-80D8-D9E3F2AEB020}">
      <dsp:nvSpPr>
        <dsp:cNvPr id="0" name=""/>
        <dsp:cNvSpPr/>
      </dsp:nvSpPr>
      <dsp:spPr>
        <a:xfrm>
          <a:off x="2161930" y="882112"/>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05AFF6E1-4AF7-46CA-BB89-AF7EE4356908}">
      <dsp:nvSpPr>
        <dsp:cNvPr id="0" name=""/>
        <dsp:cNvSpPr/>
      </dsp:nvSpPr>
      <dsp:spPr>
        <a:xfrm rot="5400000">
          <a:off x="1210552" y="1443734"/>
          <a:ext cx="527119" cy="60010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19196A-A3D4-48D9-B66C-1054755684A1}">
      <dsp:nvSpPr>
        <dsp:cNvPr id="0" name=""/>
        <dsp:cNvSpPr/>
      </dsp:nvSpPr>
      <dsp:spPr>
        <a:xfrm>
          <a:off x="1751054" y="1552348"/>
          <a:ext cx="1031607"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Coding</a:t>
          </a:r>
        </a:p>
      </dsp:txBody>
      <dsp:txXfrm>
        <a:off x="1781380" y="1582674"/>
        <a:ext cx="970955" cy="560470"/>
      </dsp:txXfrm>
    </dsp:sp>
    <dsp:sp modelId="{8E0CF191-4953-4BF7-87D2-702C35172BDB}">
      <dsp:nvSpPr>
        <dsp:cNvPr id="0" name=""/>
        <dsp:cNvSpPr/>
      </dsp:nvSpPr>
      <dsp:spPr>
        <a:xfrm>
          <a:off x="2734842" y="1592599"/>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25633015-4A42-4811-938C-2A3B5C29719B}">
      <dsp:nvSpPr>
        <dsp:cNvPr id="0" name=""/>
        <dsp:cNvSpPr/>
      </dsp:nvSpPr>
      <dsp:spPr>
        <a:xfrm rot="5400000">
          <a:off x="2054508" y="2164974"/>
          <a:ext cx="527119" cy="600106"/>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A0851F-3F03-47CB-9EE9-AC987A1EC1E3}">
      <dsp:nvSpPr>
        <dsp:cNvPr id="0" name=""/>
        <dsp:cNvSpPr/>
      </dsp:nvSpPr>
      <dsp:spPr>
        <a:xfrm>
          <a:off x="2660948" y="2231085"/>
          <a:ext cx="856008"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Testing</a:t>
          </a:r>
        </a:p>
      </dsp:txBody>
      <dsp:txXfrm>
        <a:off x="2691274" y="2261411"/>
        <a:ext cx="795356" cy="560470"/>
      </dsp:txXfrm>
    </dsp:sp>
    <dsp:sp modelId="{D91A8AFC-CE13-4422-890F-E61CD64B1D0A}">
      <dsp:nvSpPr>
        <dsp:cNvPr id="0" name=""/>
        <dsp:cNvSpPr/>
      </dsp:nvSpPr>
      <dsp:spPr>
        <a:xfrm>
          <a:off x="3532632" y="2290324"/>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30C81926-6BA8-4B1E-A3F8-98901F41616F}">
      <dsp:nvSpPr>
        <dsp:cNvPr id="0" name=""/>
        <dsp:cNvSpPr/>
      </dsp:nvSpPr>
      <dsp:spPr>
        <a:xfrm rot="10800000" flipV="1">
          <a:off x="76197" y="762000"/>
          <a:ext cx="558493" cy="3051163"/>
        </a:xfrm>
        <a:prstGeom prst="bentUpArrow">
          <a:avLst>
            <a:gd name="adj1" fmla="val 32840"/>
            <a:gd name="adj2" fmla="val 25000"/>
            <a:gd name="adj3" fmla="val 35780"/>
          </a:avLst>
        </a:prstGeom>
        <a:solidFill>
          <a:schemeClr val="dk2">
            <a:tint val="40000"/>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2DE83B-BB2D-417A-9C5D-EDBCFEC6C85A}">
      <dsp:nvSpPr>
        <dsp:cNvPr id="0" name=""/>
        <dsp:cNvSpPr/>
      </dsp:nvSpPr>
      <dsp:spPr>
        <a:xfrm>
          <a:off x="609613" y="3352801"/>
          <a:ext cx="1188811"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Deployment</a:t>
          </a:r>
        </a:p>
      </dsp:txBody>
      <dsp:txXfrm>
        <a:off x="639939" y="3383127"/>
        <a:ext cx="1128159" cy="560470"/>
      </dsp:txXfrm>
    </dsp:sp>
    <dsp:sp modelId="{6F97D303-1D06-4C7A-ADBE-13722DAF6D8E}">
      <dsp:nvSpPr>
        <dsp:cNvPr id="0" name=""/>
        <dsp:cNvSpPr/>
      </dsp:nvSpPr>
      <dsp:spPr>
        <a:xfrm>
          <a:off x="5556264" y="2988049"/>
          <a:ext cx="645379" cy="502018"/>
        </a:xfrm>
        <a:prstGeom prst="rect">
          <a:avLst/>
        </a:prstGeom>
        <a:noFill/>
        <a:ln>
          <a:noFill/>
        </a:ln>
        <a:effectLst/>
      </dsp:spPr>
      <dsp:style>
        <a:lnRef idx="0">
          <a:scrgbClr r="0" g="0" b="0"/>
        </a:lnRef>
        <a:fillRef idx="0">
          <a:scrgbClr r="0" g="0" b="0"/>
        </a:fillRef>
        <a:effectRef idx="0">
          <a:scrgbClr r="0" g="0" b="0"/>
        </a:effectRef>
        <a:fontRef idx="minor"/>
      </dsp:style>
    </dsp:sp>
    <dsp:sp modelId="{9C2A7523-AC9F-4C48-A6C6-E8FE8635110E}">
      <dsp:nvSpPr>
        <dsp:cNvPr id="0" name=""/>
        <dsp:cNvSpPr/>
      </dsp:nvSpPr>
      <dsp:spPr>
        <a:xfrm>
          <a:off x="2895604" y="3780133"/>
          <a:ext cx="1232540" cy="621122"/>
        </a:xfrm>
        <a:prstGeom prst="roundRect">
          <a:avLst>
            <a:gd name="adj" fmla="val 1667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Maintenance</a:t>
          </a:r>
        </a:p>
      </dsp:txBody>
      <dsp:txXfrm>
        <a:off x="2925930" y="3810459"/>
        <a:ext cx="1171888" cy="560470"/>
      </dsp:txXfrm>
    </dsp:sp>
  </dsp:spTree>
</dsp:drawing>
</file>

<file path=ppt/diagrams/layout1.xml><?xml version="1.0" encoding="utf-8"?>
<dgm:layoutDef xmlns:dgm="http://schemas.openxmlformats.org/drawingml/2006/diagram" xmlns:a="http://schemas.openxmlformats.org/drawingml/2006/main" uniqueId="urn:microsoft.com/office/officeart/2005/8/layout/chart3#2">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ar" val="1"/>
      <dgm:param type="vertAlign" val="mid"/>
      <dgm:param type="horzAlign" val="ctr"/>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StepDownProcess#6">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7">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8">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9">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10">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2">
  <dgm:title val=""/>
  <dgm:desc val=""/>
  <dgm:catLst>
    <dgm:cat type="3D" pri="11600"/>
  </dgm:catLst>
  <dgm:scene3d>
    <a:camera prst="perspectiveRelaxedModerately" zoom="92000"/>
    <a:lightRig rig="balanced" dir="t">
      <a:rot lat="0" lon="0" rev="12700000"/>
    </a:lightRig>
  </dgm:scene3d>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32143" y="-1124"/>
            <a:ext cx="4232128" cy="315831"/>
          </a:xfrm>
          <a:prstGeom prst="rect">
            <a:avLst/>
          </a:prstGeom>
          <a:noFill/>
          <a:ln w="9525">
            <a:noFill/>
            <a:miter lim="800000"/>
          </a:ln>
          <a:effectLst/>
        </p:spPr>
        <p:txBody>
          <a:bodyPr vert="horz" wrap="square" lIns="19105" tIns="0" rIns="19105" bIns="0" numCol="1" anchor="t" anchorCtr="0" compatLnSpc="1"/>
          <a:lstStyle>
            <a:lvl1pPr defTabSz="868680">
              <a:defRPr sz="1000" i="1"/>
            </a:lvl1pPr>
          </a:lstStyle>
          <a:p>
            <a:pPr>
              <a:defRPr/>
            </a:pPr>
            <a:endParaRPr lang="en-US"/>
          </a:p>
        </p:txBody>
      </p:sp>
      <p:sp>
        <p:nvSpPr>
          <p:cNvPr id="4099" name="Rectangle 3"/>
          <p:cNvSpPr>
            <a:spLocks noGrp="1" noChangeArrowheads="1"/>
          </p:cNvSpPr>
          <p:nvPr>
            <p:ph type="dt" sz="quarter" idx="1"/>
          </p:nvPr>
        </p:nvSpPr>
        <p:spPr bwMode="auto">
          <a:xfrm>
            <a:off x="5609981" y="-1124"/>
            <a:ext cx="4232128" cy="315831"/>
          </a:xfrm>
          <a:prstGeom prst="rect">
            <a:avLst/>
          </a:prstGeom>
          <a:noFill/>
          <a:ln w="9525">
            <a:noFill/>
            <a:miter lim="800000"/>
          </a:ln>
          <a:effectLst/>
        </p:spPr>
        <p:txBody>
          <a:bodyPr vert="horz" wrap="square" lIns="19105" tIns="0" rIns="19105" bIns="0" numCol="1" anchor="t" anchorCtr="0" compatLnSpc="1"/>
          <a:lstStyle>
            <a:lvl1pPr algn="r" defTabSz="868680">
              <a:defRPr sz="1000" i="1"/>
            </a:lvl1pPr>
          </a:lstStyle>
          <a:p>
            <a:pPr>
              <a:defRPr/>
            </a:pPr>
            <a:endParaRPr lang="en-US"/>
          </a:p>
        </p:txBody>
      </p:sp>
      <p:sp>
        <p:nvSpPr>
          <p:cNvPr id="4100" name="Rectangle 4"/>
          <p:cNvSpPr>
            <a:spLocks noGrp="1" noChangeArrowheads="1"/>
          </p:cNvSpPr>
          <p:nvPr>
            <p:ph type="ftr" sz="quarter" idx="2"/>
          </p:nvPr>
        </p:nvSpPr>
        <p:spPr bwMode="auto">
          <a:xfrm>
            <a:off x="32143" y="6430142"/>
            <a:ext cx="4232128" cy="368657"/>
          </a:xfrm>
          <a:prstGeom prst="rect">
            <a:avLst/>
          </a:prstGeom>
          <a:noFill/>
          <a:ln w="9525">
            <a:noFill/>
            <a:miter lim="800000"/>
          </a:ln>
          <a:effectLst/>
        </p:spPr>
        <p:txBody>
          <a:bodyPr vert="horz" wrap="square" lIns="19105" tIns="0" rIns="19105" bIns="0" numCol="1" anchor="b" anchorCtr="0" compatLnSpc="1"/>
          <a:lstStyle>
            <a:lvl1pPr defTabSz="868680">
              <a:defRPr sz="1000" i="1"/>
            </a:lvl1pPr>
          </a:lstStyle>
          <a:p>
            <a:pPr>
              <a:defRPr/>
            </a:pPr>
            <a:r>
              <a:rPr lang="en-US"/>
              <a:t>Software Design</a:t>
            </a:r>
          </a:p>
        </p:txBody>
      </p:sp>
      <p:sp>
        <p:nvSpPr>
          <p:cNvPr id="4101" name="Rectangle 5"/>
          <p:cNvSpPr>
            <a:spLocks noGrp="1" noChangeArrowheads="1"/>
          </p:cNvSpPr>
          <p:nvPr>
            <p:ph type="sldNum" sz="quarter" idx="3"/>
          </p:nvPr>
        </p:nvSpPr>
        <p:spPr bwMode="auto">
          <a:xfrm>
            <a:off x="5609981" y="6430142"/>
            <a:ext cx="4232128" cy="368657"/>
          </a:xfrm>
          <a:prstGeom prst="rect">
            <a:avLst/>
          </a:prstGeom>
          <a:noFill/>
          <a:ln w="9525">
            <a:noFill/>
            <a:miter lim="800000"/>
          </a:ln>
          <a:effectLst/>
        </p:spPr>
        <p:txBody>
          <a:bodyPr vert="horz" wrap="square" lIns="19105" tIns="0" rIns="19105" bIns="0" numCol="1" anchor="b" anchorCtr="0" compatLnSpc="1"/>
          <a:lstStyle>
            <a:lvl1pPr algn="r" defTabSz="868680">
              <a:defRPr sz="1000" i="1"/>
            </a:lvl1pPr>
          </a:lstStyle>
          <a:p>
            <a:pPr>
              <a:defRPr/>
            </a:pPr>
            <a:fld id="{B0AC2A3D-B99B-4BE3-904E-8F9BDE86B7D8}" type="slidenum">
              <a:rPr lang="en-US"/>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5714" y="-6743"/>
            <a:ext cx="4315698" cy="338310"/>
          </a:xfrm>
          <a:prstGeom prst="rect">
            <a:avLst/>
          </a:prstGeom>
          <a:noFill/>
          <a:ln w="9525">
            <a:noFill/>
            <a:miter lim="800000"/>
          </a:ln>
          <a:effectLst/>
        </p:spPr>
        <p:txBody>
          <a:bodyPr vert="horz" wrap="square" lIns="19105" tIns="0" rIns="19105" bIns="0" numCol="1" anchor="t" anchorCtr="0" compatLnSpc="1"/>
          <a:lstStyle>
            <a:lvl1pPr defTabSz="842645">
              <a:defRPr sz="1000" i="1"/>
            </a:lvl1pPr>
          </a:lstStyle>
          <a:p>
            <a:pPr>
              <a:defRPr/>
            </a:pPr>
            <a:endParaRPr lang="en-US"/>
          </a:p>
        </p:txBody>
      </p:sp>
      <p:sp>
        <p:nvSpPr>
          <p:cNvPr id="2051" name="Rectangle 3"/>
          <p:cNvSpPr>
            <a:spLocks noGrp="1" noChangeArrowheads="1"/>
          </p:cNvSpPr>
          <p:nvPr>
            <p:ph type="dt" idx="1"/>
          </p:nvPr>
        </p:nvSpPr>
        <p:spPr bwMode="auto">
          <a:xfrm>
            <a:off x="5584267" y="-6743"/>
            <a:ext cx="4315698" cy="338310"/>
          </a:xfrm>
          <a:prstGeom prst="rect">
            <a:avLst/>
          </a:prstGeom>
          <a:noFill/>
          <a:ln w="9525">
            <a:noFill/>
            <a:miter lim="800000"/>
          </a:ln>
          <a:effectLst/>
        </p:spPr>
        <p:txBody>
          <a:bodyPr vert="horz" wrap="square" lIns="19105" tIns="0" rIns="19105" bIns="0" numCol="1" anchor="t" anchorCtr="0" compatLnSpc="1"/>
          <a:lstStyle>
            <a:lvl1pPr algn="r" defTabSz="842645">
              <a:defRPr sz="1000" i="1"/>
            </a:lvl1pPr>
          </a:lstStyle>
          <a:p>
            <a:pPr>
              <a:defRPr/>
            </a:pPr>
            <a:endParaRPr lang="en-US"/>
          </a:p>
        </p:txBody>
      </p:sp>
      <p:sp>
        <p:nvSpPr>
          <p:cNvPr id="12292" name="Rectangle 4"/>
          <p:cNvSpPr>
            <a:spLocks noGrp="1" noRot="1" noChangeAspect="1" noChangeArrowheads="1" noTextEdit="1"/>
          </p:cNvSpPr>
          <p:nvPr>
            <p:ph type="sldImg" idx="2"/>
          </p:nvPr>
        </p:nvSpPr>
        <p:spPr bwMode="auto">
          <a:xfrm>
            <a:off x="3098800" y="512763"/>
            <a:ext cx="3676650" cy="2546350"/>
          </a:xfrm>
          <a:prstGeom prst="rect">
            <a:avLst/>
          </a:prstGeom>
          <a:noFill/>
          <a:ln w="12700">
            <a:solidFill>
              <a:schemeClr val="tx1"/>
            </a:solidFill>
            <a:miter lim="800000"/>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1272854" y="3230244"/>
            <a:ext cx="7328544" cy="3070643"/>
          </a:xfrm>
          <a:prstGeom prst="rect">
            <a:avLst/>
          </a:prstGeom>
          <a:noFill/>
          <a:ln w="9525">
            <a:noFill/>
            <a:miter lim="800000"/>
          </a:ln>
          <a:effectLst/>
        </p:spPr>
        <p:txBody>
          <a:bodyPr vert="horz" wrap="square" lIns="87569" tIns="41397" rIns="87569" bIns="41397"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25714" y="6466109"/>
            <a:ext cx="4315698" cy="338310"/>
          </a:xfrm>
          <a:prstGeom prst="rect">
            <a:avLst/>
          </a:prstGeom>
          <a:noFill/>
          <a:ln w="9525">
            <a:noFill/>
            <a:miter lim="800000"/>
          </a:ln>
          <a:effectLst/>
        </p:spPr>
        <p:txBody>
          <a:bodyPr vert="horz" wrap="square" lIns="19105" tIns="0" rIns="19105" bIns="0" numCol="1" anchor="b" anchorCtr="0" compatLnSpc="1"/>
          <a:lstStyle>
            <a:lvl1pPr defTabSz="842645">
              <a:defRPr sz="1000" i="1"/>
            </a:lvl1pPr>
          </a:lstStyle>
          <a:p>
            <a:pPr>
              <a:defRPr/>
            </a:pPr>
            <a:r>
              <a:rPr lang="en-US"/>
              <a:t>Software Design</a:t>
            </a:r>
          </a:p>
        </p:txBody>
      </p:sp>
      <p:sp>
        <p:nvSpPr>
          <p:cNvPr id="2055" name="Rectangle 7"/>
          <p:cNvSpPr>
            <a:spLocks noGrp="1" noChangeArrowheads="1"/>
          </p:cNvSpPr>
          <p:nvPr>
            <p:ph type="sldNum" sz="quarter" idx="5"/>
          </p:nvPr>
        </p:nvSpPr>
        <p:spPr bwMode="auto">
          <a:xfrm>
            <a:off x="5584267" y="6466109"/>
            <a:ext cx="4315698" cy="338310"/>
          </a:xfrm>
          <a:prstGeom prst="rect">
            <a:avLst/>
          </a:prstGeom>
          <a:noFill/>
          <a:ln w="9525">
            <a:noFill/>
            <a:miter lim="800000"/>
          </a:ln>
          <a:effectLst/>
        </p:spPr>
        <p:txBody>
          <a:bodyPr vert="horz" wrap="square" lIns="19105" tIns="0" rIns="19105" bIns="0" numCol="1" anchor="b" anchorCtr="0" compatLnSpc="1"/>
          <a:lstStyle>
            <a:lvl1pPr algn="r" defTabSz="842645">
              <a:defRPr sz="1000" i="1"/>
            </a:lvl1pPr>
          </a:lstStyle>
          <a:p>
            <a:pPr>
              <a:defRPr/>
            </a:pPr>
            <a:fld id="{A7E88535-4BEA-4EE8-AB4A-C9FA970A9824}" type="slidenum">
              <a:rPr lang="en-US"/>
              <a:t>‹#›</a:t>
            </a:fld>
            <a:endParaRPr lang="en-US"/>
          </a:p>
        </p:txBody>
      </p:sp>
    </p:spTree>
  </p:cSld>
  <p:clrMap bg1="lt1" tx1="dk1" bg2="lt2" tx2="dk2" accent1="accent1" accent2="accent2" accent3="accent3" accent4="accent4" accent5="accent5" accent6="accent6" hlink="hlink" folHlink="folHlink"/>
  <p:hf hdr="0" dt="0"/>
  <p:notesStyle>
    <a:lvl1pPr algn="l" defTabSz="840105" rtl="0" eaLnBrk="0" fontAlgn="base" hangingPunct="0">
      <a:spcBef>
        <a:spcPct val="30000"/>
      </a:spcBef>
      <a:spcAft>
        <a:spcPct val="0"/>
      </a:spcAft>
      <a:defRPr sz="1200" kern="1200">
        <a:solidFill>
          <a:schemeClr val="tx1"/>
        </a:solidFill>
        <a:latin typeface="Arial" panose="020B0604020202090204" pitchFamily="34" charset="0"/>
        <a:ea typeface="+mn-ea"/>
        <a:cs typeface="+mn-cs"/>
      </a:defRPr>
    </a:lvl1pPr>
    <a:lvl2pPr marL="440055" algn="l" defTabSz="840105" rtl="0" eaLnBrk="0" fontAlgn="base" hangingPunct="0">
      <a:spcBef>
        <a:spcPct val="30000"/>
      </a:spcBef>
      <a:spcAft>
        <a:spcPct val="0"/>
      </a:spcAft>
      <a:defRPr sz="1200" kern="1200">
        <a:solidFill>
          <a:schemeClr val="tx1"/>
        </a:solidFill>
        <a:latin typeface="Arial" panose="020B0604020202090204" pitchFamily="34" charset="0"/>
        <a:ea typeface="+mn-ea"/>
        <a:cs typeface="+mn-cs"/>
      </a:defRPr>
    </a:lvl2pPr>
    <a:lvl3pPr marL="875030" algn="l" defTabSz="840105" rtl="0" eaLnBrk="0" fontAlgn="base" hangingPunct="0">
      <a:spcBef>
        <a:spcPct val="30000"/>
      </a:spcBef>
      <a:spcAft>
        <a:spcPct val="0"/>
      </a:spcAft>
      <a:defRPr sz="1200" kern="1200">
        <a:solidFill>
          <a:schemeClr val="tx1"/>
        </a:solidFill>
        <a:latin typeface="Arial" panose="020B0604020202090204" pitchFamily="34" charset="0"/>
        <a:ea typeface="+mn-ea"/>
        <a:cs typeface="+mn-cs"/>
      </a:defRPr>
    </a:lvl3pPr>
    <a:lvl4pPr marL="1316355" algn="l" defTabSz="840105" rtl="0" eaLnBrk="0" fontAlgn="base" hangingPunct="0">
      <a:spcBef>
        <a:spcPct val="30000"/>
      </a:spcBef>
      <a:spcAft>
        <a:spcPct val="0"/>
      </a:spcAft>
      <a:defRPr sz="1200" kern="1200">
        <a:solidFill>
          <a:schemeClr val="tx1"/>
        </a:solidFill>
        <a:latin typeface="Arial" panose="020B0604020202090204" pitchFamily="34" charset="0"/>
        <a:ea typeface="+mn-ea"/>
        <a:cs typeface="+mn-cs"/>
      </a:defRPr>
    </a:lvl4pPr>
    <a:lvl5pPr marL="1752600" algn="l" defTabSz="840105" rtl="0" eaLnBrk="0" fontAlgn="base" hangingPunct="0">
      <a:spcBef>
        <a:spcPct val="30000"/>
      </a:spcBef>
      <a:spcAft>
        <a:spcPct val="0"/>
      </a:spcAft>
      <a:defRPr sz="1200" kern="1200">
        <a:solidFill>
          <a:schemeClr val="tx1"/>
        </a:solidFill>
        <a:latin typeface="Arial" panose="020B060402020209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ink.springer.com/conference/models"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link.springer.com/book/10.1007/978-3-540-69073-3"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anose="02020503050405090304" pitchFamily="18" charset="0"/>
              </a:defRPr>
            </a:lvl1pPr>
            <a:lvl2pPr marL="742950" indent="-285750" defTabSz="841375">
              <a:defRPr sz="2800">
                <a:solidFill>
                  <a:schemeClr val="tx1"/>
                </a:solidFill>
                <a:latin typeface="Times New Roman" panose="02020503050405090304" pitchFamily="18" charset="0"/>
              </a:defRPr>
            </a:lvl2pPr>
            <a:lvl3pPr marL="1143000" indent="-228600" defTabSz="841375">
              <a:defRPr sz="2800">
                <a:solidFill>
                  <a:schemeClr val="tx1"/>
                </a:solidFill>
                <a:latin typeface="Times New Roman" panose="02020503050405090304" pitchFamily="18" charset="0"/>
              </a:defRPr>
            </a:lvl3pPr>
            <a:lvl4pPr marL="1600200" indent="-228600" defTabSz="841375">
              <a:defRPr sz="2800">
                <a:solidFill>
                  <a:schemeClr val="tx1"/>
                </a:solidFill>
                <a:latin typeface="Times New Roman" panose="02020503050405090304" pitchFamily="18" charset="0"/>
              </a:defRPr>
            </a:lvl4pPr>
            <a:lvl5pPr marL="2057400" indent="-228600" defTabSz="841375">
              <a:defRPr sz="2800">
                <a:solidFill>
                  <a:schemeClr val="tx1"/>
                </a:solidFill>
                <a:latin typeface="Times New Roman" panose="02020503050405090304" pitchFamily="18" charset="0"/>
              </a:defRPr>
            </a:lvl5pPr>
            <a:lvl6pPr marL="2514600" indent="-228600" defTabSz="841375"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1375"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1375"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1375"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1000"/>
              <a:t>Software Design</a:t>
            </a:r>
          </a:p>
        </p:txBody>
      </p:sp>
      <p:sp>
        <p:nvSpPr>
          <p:cNvPr id="1331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anose="02020503050405090304" pitchFamily="18" charset="0"/>
              </a:defRPr>
            </a:lvl1pPr>
            <a:lvl2pPr marL="742950" indent="-285750" defTabSz="841375">
              <a:defRPr sz="2800">
                <a:solidFill>
                  <a:schemeClr val="tx1"/>
                </a:solidFill>
                <a:latin typeface="Times New Roman" panose="02020503050405090304" pitchFamily="18" charset="0"/>
              </a:defRPr>
            </a:lvl2pPr>
            <a:lvl3pPr marL="1143000" indent="-228600" defTabSz="841375">
              <a:defRPr sz="2800">
                <a:solidFill>
                  <a:schemeClr val="tx1"/>
                </a:solidFill>
                <a:latin typeface="Times New Roman" panose="02020503050405090304" pitchFamily="18" charset="0"/>
              </a:defRPr>
            </a:lvl3pPr>
            <a:lvl4pPr marL="1600200" indent="-228600" defTabSz="841375">
              <a:defRPr sz="2800">
                <a:solidFill>
                  <a:schemeClr val="tx1"/>
                </a:solidFill>
                <a:latin typeface="Times New Roman" panose="02020503050405090304" pitchFamily="18" charset="0"/>
              </a:defRPr>
            </a:lvl4pPr>
            <a:lvl5pPr marL="2057400" indent="-228600" defTabSz="841375">
              <a:defRPr sz="2800">
                <a:solidFill>
                  <a:schemeClr val="tx1"/>
                </a:solidFill>
                <a:latin typeface="Times New Roman" panose="02020503050405090304" pitchFamily="18" charset="0"/>
              </a:defRPr>
            </a:lvl5pPr>
            <a:lvl6pPr marL="2514600" indent="-228600" defTabSz="841375"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1375"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1375"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1375" eaLnBrk="0" fontAlgn="base" hangingPunct="0">
              <a:spcBef>
                <a:spcPct val="0"/>
              </a:spcBef>
              <a:spcAft>
                <a:spcPct val="0"/>
              </a:spcAft>
              <a:defRPr sz="2800">
                <a:solidFill>
                  <a:schemeClr val="tx1"/>
                </a:solidFill>
                <a:latin typeface="Times New Roman" panose="02020503050405090304" pitchFamily="18" charset="0"/>
              </a:defRPr>
            </a:lvl9pPr>
          </a:lstStyle>
          <a:p>
            <a:fld id="{9230C636-ECB8-47BE-92DE-F91BE5C0FACE}" type="slidenum">
              <a:rPr lang="en-US" sz="1000" smtClean="0"/>
              <a:t>1</a:t>
            </a:fld>
            <a:endParaRPr lang="en-US" sz="1000"/>
          </a:p>
        </p:txBody>
      </p:sp>
      <p:sp>
        <p:nvSpPr>
          <p:cNvPr id="13316" name="Rectangle 2"/>
          <p:cNvSpPr>
            <a:spLocks noGrp="1" noRot="1" noChangeAspect="1" noChangeArrowheads="1" noTextEdit="1"/>
          </p:cNvSpPr>
          <p:nvPr>
            <p:ph type="sldImg"/>
          </p:nvPr>
        </p:nvSpPr>
        <p:spPr/>
      </p:sp>
      <p:sp>
        <p:nvSpPr>
          <p:cNvPr id="1331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p:sp>
      <p:sp>
        <p:nvSpPr>
          <p:cNvPr id="3993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
        <p:nvSpPr>
          <p:cNvPr id="39940"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39941"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5DA36652-E5C6-475E-A2B3-4C79A145E360}" type="slidenum">
              <a:rPr lang="zh-TW" altLang="en-US" sz="1000" smtClean="0"/>
              <a:t>14</a:t>
            </a:fld>
            <a:endParaRPr lang="en-US" altLang="zh-TW"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40105" rtl="0" eaLnBrk="0" fontAlgn="base" latinLnBrk="0" hangingPunct="0">
              <a:lnSpc>
                <a:spcPct val="100000"/>
              </a:lnSpc>
              <a:spcBef>
                <a:spcPct val="30000"/>
              </a:spcBef>
              <a:spcAft>
                <a:spcPct val="0"/>
              </a:spcAft>
              <a:buClrTx/>
              <a:buSzTx/>
              <a:buFontTx/>
              <a:buNone/>
              <a:defRPr/>
            </a:pPr>
            <a:r>
              <a:rPr lang="en-US" b="0" dirty="0"/>
              <a:t>Figure 4 of </a:t>
            </a:r>
            <a:r>
              <a:rPr lang="en-US" b="0" i="0" dirty="0">
                <a:solidFill>
                  <a:srgbClr val="1C1D1E"/>
                </a:solidFill>
                <a:effectLst/>
                <a:latin typeface="Open Sans" panose="020B0606030504020204" pitchFamily="34" charset="0"/>
              </a:rPr>
              <a:t>The architectural template method: templating architectural knowledge to efficiently conduct quality-of-service analyses</a:t>
            </a:r>
          </a:p>
          <a:p>
            <a:pPr algn="l"/>
            <a:r>
              <a:rPr lang="en-US" b="0" dirty="0"/>
              <a:t>(SPE 2018 Feb issue, p</a:t>
            </a:r>
            <a:r>
              <a:rPr lang="en-US" b="0" i="0" dirty="0">
                <a:solidFill>
                  <a:srgbClr val="767676"/>
                </a:solidFill>
                <a:effectLst/>
                <a:latin typeface="Open Sans" panose="020B0606030504020204" pitchFamily="34" charset="0"/>
              </a:rPr>
              <a:t>ages 268-299)  </a:t>
            </a:r>
            <a:r>
              <a:rPr lang="en-US" b="0" dirty="0"/>
              <a:t>https://onlinelibrary.wiley.com/doi/full/10.1002/spe.2517</a:t>
            </a:r>
          </a:p>
          <a:p>
            <a:pPr algn="l"/>
            <a:endParaRPr lang="en-US" b="0" dirty="0"/>
          </a:p>
          <a:p>
            <a:pPr marL="0" marR="0" lvl="0" indent="0" algn="l" defTabSz="840105" rtl="0" eaLnBrk="0" fontAlgn="base" latinLnBrk="0" hangingPunct="0">
              <a:lnSpc>
                <a:spcPct val="100000"/>
              </a:lnSpc>
              <a:spcBef>
                <a:spcPct val="30000"/>
              </a:spcBef>
              <a:spcAft>
                <a:spcPct val="0"/>
              </a:spcAft>
              <a:buClrTx/>
              <a:buSzTx/>
              <a:buFontTx/>
              <a:buNone/>
              <a:defRPr/>
            </a:pPr>
            <a:r>
              <a:rPr lang="en-US" b="0" i="0" dirty="0">
                <a:solidFill>
                  <a:srgbClr val="333333"/>
                </a:solidFill>
                <a:effectLst/>
                <a:latin typeface="Georgia" panose="02040502050405090303" pitchFamily="18" charset="0"/>
              </a:rPr>
              <a:t>A Comparison of Standard Compliant Ways to Define Domain Specific Languages (MODELS 2007) </a:t>
            </a:r>
          </a:p>
          <a:p>
            <a:pPr algn="l"/>
            <a:r>
              <a:rPr lang="en-US" b="0" i="0" u="sng" dirty="0">
                <a:solidFill>
                  <a:srgbClr val="004AA7"/>
                </a:solidFill>
                <a:effectLst/>
                <a:latin typeface="Source Sans Pro" panose="020B0503030403020204" pitchFamily="34" charset="0"/>
                <a:hlinkClick r:id="rId3"/>
              </a:rPr>
              <a:t>International Conference on Model Driven Engineering Languages and Systems</a:t>
            </a:r>
            <a:endParaRPr lang="en-US" b="0" i="0" dirty="0">
              <a:solidFill>
                <a:srgbClr val="333333"/>
              </a:solidFill>
              <a:effectLst/>
              <a:latin typeface="Source Sans Pro" panose="020B0503030403020204" pitchFamily="34" charset="0"/>
            </a:endParaRPr>
          </a:p>
          <a:p>
            <a:pPr algn="l"/>
            <a:r>
              <a:rPr lang="en-US" b="0" i="0" dirty="0">
                <a:solidFill>
                  <a:srgbClr val="333333"/>
                </a:solidFill>
                <a:effectLst/>
                <a:latin typeface="Source Sans Pro" panose="020B0503030403020204" pitchFamily="34" charset="0"/>
              </a:rPr>
              <a:t>MODELS 2007: </a:t>
            </a:r>
            <a:r>
              <a:rPr lang="en-US" b="0" i="0" u="sng" dirty="0">
                <a:solidFill>
                  <a:srgbClr val="004AA7"/>
                </a:solidFill>
                <a:effectLst/>
                <a:latin typeface="Source Sans Pro" panose="020B0503030403020204" pitchFamily="34" charset="0"/>
                <a:hlinkClick r:id="rId4"/>
              </a:rPr>
              <a:t>Models in Software Engineering</a:t>
            </a:r>
            <a:r>
              <a:rPr lang="en-US" b="0" i="0" dirty="0">
                <a:solidFill>
                  <a:srgbClr val="333333"/>
                </a:solidFill>
                <a:effectLst/>
                <a:latin typeface="Source Sans Pro" panose="020B0503030403020204" pitchFamily="34" charset="0"/>
              </a:rPr>
              <a:t> pp 47-58</a:t>
            </a:r>
          </a:p>
          <a:p>
            <a:pPr marL="0" marR="0" lvl="0" indent="0" algn="l" defTabSz="840105" rtl="0" eaLnBrk="0" fontAlgn="base" latinLnBrk="0" hangingPunct="0">
              <a:lnSpc>
                <a:spcPct val="100000"/>
              </a:lnSpc>
              <a:spcBef>
                <a:spcPct val="30000"/>
              </a:spcBef>
              <a:spcAft>
                <a:spcPct val="0"/>
              </a:spcAft>
              <a:buClrTx/>
              <a:buSzTx/>
              <a:buFontTx/>
              <a:buNone/>
              <a:defRPr/>
            </a:pPr>
            <a:endParaRPr lang="en-US" b="0" dirty="0"/>
          </a:p>
          <a:p>
            <a:pPr algn="l"/>
            <a:r>
              <a:rPr lang="en-US" b="0" dirty="0"/>
              <a:t>https://link.springer.com/chapter/10.1007/978-3-540-69073-3_6</a:t>
            </a:r>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t>17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840105" rtl="0" eaLnBrk="0" fontAlgn="base" latinLnBrk="0" hangingPunct="0">
              <a:lnSpc>
                <a:spcPct val="100000"/>
              </a:lnSpc>
              <a:spcBef>
                <a:spcPct val="30000"/>
              </a:spcBef>
              <a:spcAft>
                <a:spcPct val="0"/>
              </a:spcAft>
              <a:buClrTx/>
              <a:buSzTx/>
              <a:buFontTx/>
              <a:buNone/>
              <a:defRPr/>
            </a:pPr>
            <a:endParaRPr lang="en-US" b="0" dirty="0"/>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to Q1: Adaptive software development, crystal, dynamic system development, feature-driven</a:t>
            </a:r>
            <a:r>
              <a:rPr lang="en-US" baseline="0" dirty="0"/>
              <a:t> development, open-source development, RUP, Scrum</a:t>
            </a:r>
          </a:p>
          <a:p>
            <a:r>
              <a:rPr lang="en-US" baseline="0" dirty="0"/>
              <a:t>Answer to Q2: open-source development and Scrum</a:t>
            </a:r>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t>31</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4096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B57FD2AB-98A1-4168-8EC8-91DBBA6CDEEA}" type="slidenum">
              <a:rPr lang="zh-TW" altLang="en-US" sz="1000" smtClean="0"/>
              <a:t>34</a:t>
            </a:fld>
            <a:endParaRPr lang="en-US" altLang="zh-TW" sz="1000"/>
          </a:p>
        </p:txBody>
      </p:sp>
      <p:sp>
        <p:nvSpPr>
          <p:cNvPr id="40964" name="Rectangle 2"/>
          <p:cNvSpPr>
            <a:spLocks noGrp="1" noRot="1" noChangeAspect="1" noChangeArrowheads="1" noTextEdit="1"/>
          </p:cNvSpPr>
          <p:nvPr>
            <p:ph type="sldImg"/>
          </p:nvPr>
        </p:nvSpPr>
        <p:spPr>
          <a:xfrm>
            <a:off x="728663" y="744538"/>
            <a:ext cx="5340350" cy="3698875"/>
          </a:xfrm>
        </p:spPr>
      </p:sp>
      <p:sp>
        <p:nvSpPr>
          <p:cNvPr id="4096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4198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73334E9C-5CD0-456B-9BFA-54806F29A8F0}" type="slidenum">
              <a:rPr lang="zh-TW" altLang="en-US" sz="1000" smtClean="0"/>
              <a:t>36</a:t>
            </a:fld>
            <a:endParaRPr lang="en-US" altLang="zh-TW" sz="1000"/>
          </a:p>
        </p:txBody>
      </p:sp>
      <p:sp>
        <p:nvSpPr>
          <p:cNvPr id="41988" name="Rectangle 2"/>
          <p:cNvSpPr>
            <a:spLocks noGrp="1" noRot="1" noChangeAspect="1" noChangeArrowheads="1" noTextEdit="1"/>
          </p:cNvSpPr>
          <p:nvPr>
            <p:ph type="sldImg"/>
          </p:nvPr>
        </p:nvSpPr>
        <p:spPr>
          <a:xfrm>
            <a:off x="728663" y="744538"/>
            <a:ext cx="5340350" cy="3698875"/>
          </a:xfrm>
        </p:spPr>
      </p:sp>
      <p:sp>
        <p:nvSpPr>
          <p:cNvPr id="4198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4301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7482DBBE-5879-4A87-A786-7F9DD8877B0C}" type="slidenum">
              <a:rPr lang="zh-TW" altLang="en-US" sz="1000" smtClean="0"/>
              <a:t>37</a:t>
            </a:fld>
            <a:endParaRPr lang="en-US" altLang="zh-TW" sz="1000"/>
          </a:p>
        </p:txBody>
      </p:sp>
      <p:sp>
        <p:nvSpPr>
          <p:cNvPr id="43012" name="Rectangle 2"/>
          <p:cNvSpPr>
            <a:spLocks noGrp="1" noRot="1" noChangeAspect="1" noChangeArrowheads="1" noTextEdit="1"/>
          </p:cNvSpPr>
          <p:nvPr>
            <p:ph type="sldImg"/>
          </p:nvPr>
        </p:nvSpPr>
        <p:spPr>
          <a:xfrm>
            <a:off x="728663" y="744538"/>
            <a:ext cx="5340350" cy="3698875"/>
          </a:xfrm>
        </p:spPr>
      </p:sp>
      <p:sp>
        <p:nvSpPr>
          <p:cNvPr id="4301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4403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9B09AF75-4722-4603-8B49-4673334019EC}" type="slidenum">
              <a:rPr lang="zh-TW" altLang="en-US" sz="1000" smtClean="0"/>
              <a:t>38</a:t>
            </a:fld>
            <a:endParaRPr lang="en-US" altLang="zh-TW" sz="1000"/>
          </a:p>
        </p:txBody>
      </p:sp>
      <p:sp>
        <p:nvSpPr>
          <p:cNvPr id="44036" name="Rectangle 2"/>
          <p:cNvSpPr>
            <a:spLocks noGrp="1" noRot="1" noChangeAspect="1" noChangeArrowheads="1" noTextEdit="1"/>
          </p:cNvSpPr>
          <p:nvPr>
            <p:ph type="sldImg"/>
          </p:nvPr>
        </p:nvSpPr>
        <p:spPr>
          <a:xfrm>
            <a:off x="728663" y="744538"/>
            <a:ext cx="5340350" cy="3698875"/>
          </a:xfrm>
        </p:spPr>
      </p:sp>
      <p:sp>
        <p:nvSpPr>
          <p:cNvPr id="4403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4505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F7F5F3AE-FD79-48F4-B1FE-0DA0237A2985}" type="slidenum">
              <a:rPr lang="zh-TW" altLang="en-US" sz="1000" smtClean="0"/>
              <a:t>39</a:t>
            </a:fld>
            <a:endParaRPr lang="en-US" altLang="zh-TW" sz="1000"/>
          </a:p>
        </p:txBody>
      </p:sp>
      <p:sp>
        <p:nvSpPr>
          <p:cNvPr id="45060" name="Rectangle 2"/>
          <p:cNvSpPr>
            <a:spLocks noGrp="1" noRot="1" noChangeAspect="1" noChangeArrowheads="1" noTextEdit="1"/>
          </p:cNvSpPr>
          <p:nvPr>
            <p:ph type="sldImg"/>
          </p:nvPr>
        </p:nvSpPr>
        <p:spPr>
          <a:xfrm>
            <a:off x="728663" y="744538"/>
            <a:ext cx="5340350" cy="3698875"/>
          </a:xfrm>
        </p:spPr>
      </p:sp>
      <p:sp>
        <p:nvSpPr>
          <p:cNvPr id="4506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4608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21747B96-A925-48AD-84B1-FEFE910D748B}" type="slidenum">
              <a:rPr lang="zh-TW" altLang="en-US" sz="1000" smtClean="0"/>
              <a:t>40</a:t>
            </a:fld>
            <a:endParaRPr lang="en-US" altLang="zh-TW" sz="1000"/>
          </a:p>
        </p:txBody>
      </p:sp>
      <p:sp>
        <p:nvSpPr>
          <p:cNvPr id="46084" name="Rectangle 2"/>
          <p:cNvSpPr>
            <a:spLocks noGrp="1" noRot="1" noChangeAspect="1" noChangeArrowheads="1" noTextEdit="1"/>
          </p:cNvSpPr>
          <p:nvPr>
            <p:ph type="sldImg"/>
          </p:nvPr>
        </p:nvSpPr>
        <p:spPr>
          <a:xfrm>
            <a:off x="728663" y="744538"/>
            <a:ext cx="5340350" cy="3698875"/>
          </a:xfrm>
        </p:spPr>
      </p:sp>
      <p:sp>
        <p:nvSpPr>
          <p:cNvPr id="4608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t>2</a:t>
            </a:fld>
            <a:endParaRPr lang="en-US"/>
          </a:p>
        </p:txBody>
      </p:sp>
    </p:spTree>
    <p:extLst>
      <p:ext uri="{BB962C8B-B14F-4D97-AF65-F5344CB8AC3E}">
        <p14:creationId xmlns:p14="http://schemas.microsoft.com/office/powerpoint/2010/main" val="34491989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47107"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2ABCE7D4-4881-4BF8-95C6-47F63252EBF5}" type="slidenum">
              <a:rPr lang="zh-TW" altLang="en-US" sz="1000" smtClean="0"/>
              <a:t>42</a:t>
            </a:fld>
            <a:endParaRPr lang="en-US" altLang="zh-TW" sz="1000"/>
          </a:p>
        </p:txBody>
      </p:sp>
      <p:sp>
        <p:nvSpPr>
          <p:cNvPr id="47108" name="Rectangle 2"/>
          <p:cNvSpPr>
            <a:spLocks noGrp="1" noRot="1" noChangeAspect="1" noChangeArrowheads="1" noTextEdit="1"/>
          </p:cNvSpPr>
          <p:nvPr>
            <p:ph type="sldImg"/>
          </p:nvPr>
        </p:nvSpPr>
        <p:spPr>
          <a:xfrm>
            <a:off x="711200" y="728663"/>
            <a:ext cx="5378450" cy="3724275"/>
          </a:xfrm>
          <a:solidFill>
            <a:srgbClr val="FFFFFF"/>
          </a:solidFill>
        </p:spPr>
      </p:sp>
      <p:sp>
        <p:nvSpPr>
          <p:cNvPr id="47109" name="Rectangle 3"/>
          <p:cNvSpPr>
            <a:spLocks noGrp="1" noChangeArrowheads="1"/>
          </p:cNvSpPr>
          <p:nvPr>
            <p:ph type="body" idx="1"/>
          </p:nvPr>
        </p:nvSpPr>
        <p:spPr>
          <a:xfrm>
            <a:off x="885826" y="4697413"/>
            <a:ext cx="5027613" cy="4451350"/>
          </a:xfrm>
          <a:solidFill>
            <a:srgbClr val="FFFFFF"/>
          </a:solidFill>
          <a:ln>
            <a:solidFill>
              <a:srgbClr val="000000"/>
            </a:solidFill>
          </a:ln>
        </p:spPr>
        <p:txBody>
          <a:bodyPr/>
          <a:lstStyle/>
          <a:p>
            <a:r>
              <a:rPr lang="en-US" altLang="zh-TW">
                <a:latin typeface="Arial" panose="020B0604020202090204" pitchFamily="34" charset="0"/>
              </a:rPr>
              <a:t>No additional notes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4813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16555C7F-0331-4B59-8327-5ED0B3B06B64}" type="slidenum">
              <a:rPr lang="zh-TW" altLang="en-US" sz="1000" smtClean="0"/>
              <a:t>45</a:t>
            </a:fld>
            <a:endParaRPr lang="en-US" altLang="zh-TW" sz="1000"/>
          </a:p>
        </p:txBody>
      </p:sp>
      <p:sp>
        <p:nvSpPr>
          <p:cNvPr id="48132" name="Rectangle 2"/>
          <p:cNvSpPr>
            <a:spLocks noGrp="1" noRot="1" noChangeAspect="1" noChangeArrowheads="1" noTextEdit="1"/>
          </p:cNvSpPr>
          <p:nvPr>
            <p:ph type="sldImg"/>
          </p:nvPr>
        </p:nvSpPr>
        <p:spPr>
          <a:xfrm>
            <a:off x="728663" y="744538"/>
            <a:ext cx="5340350" cy="3698875"/>
          </a:xfrm>
        </p:spPr>
      </p:sp>
      <p:sp>
        <p:nvSpPr>
          <p:cNvPr id="4813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4915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6E1C8B90-C35F-48CD-8CA8-2971F8D65668}" type="slidenum">
              <a:rPr lang="zh-TW" altLang="en-US" sz="1000" smtClean="0"/>
              <a:t>46</a:t>
            </a:fld>
            <a:endParaRPr lang="en-US" altLang="zh-TW" sz="1000"/>
          </a:p>
        </p:txBody>
      </p:sp>
      <p:sp>
        <p:nvSpPr>
          <p:cNvPr id="49156" name="Rectangle 2"/>
          <p:cNvSpPr>
            <a:spLocks noGrp="1" noRot="1" noChangeAspect="1" noChangeArrowheads="1" noTextEdit="1"/>
          </p:cNvSpPr>
          <p:nvPr>
            <p:ph type="sldImg"/>
          </p:nvPr>
        </p:nvSpPr>
        <p:spPr>
          <a:xfrm>
            <a:off x="728663" y="744538"/>
            <a:ext cx="5340350" cy="3698875"/>
          </a:xfrm>
        </p:spPr>
      </p:sp>
      <p:sp>
        <p:nvSpPr>
          <p:cNvPr id="4915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5017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9EE896AD-B642-477E-AA95-613DAF20D984}" type="slidenum">
              <a:rPr lang="zh-TW" altLang="en-US" sz="1000" smtClean="0"/>
              <a:t>47</a:t>
            </a:fld>
            <a:endParaRPr lang="en-US" altLang="zh-TW" sz="1000"/>
          </a:p>
        </p:txBody>
      </p:sp>
      <p:sp>
        <p:nvSpPr>
          <p:cNvPr id="50180" name="Rectangle 2"/>
          <p:cNvSpPr>
            <a:spLocks noGrp="1" noRot="1" noChangeAspect="1" noChangeArrowheads="1" noTextEdit="1"/>
          </p:cNvSpPr>
          <p:nvPr>
            <p:ph type="sldImg"/>
          </p:nvPr>
        </p:nvSpPr>
        <p:spPr>
          <a:xfrm>
            <a:off x="728663" y="744538"/>
            <a:ext cx="5340350" cy="3698875"/>
          </a:xfrm>
        </p:spPr>
      </p:sp>
      <p:sp>
        <p:nvSpPr>
          <p:cNvPr id="5018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51203"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00AED4BF-D3FB-40DA-B5CA-E0BC17BA871F}" type="slidenum">
              <a:rPr lang="zh-TW" altLang="en-US" sz="1000" smtClean="0"/>
              <a:t>48</a:t>
            </a:fld>
            <a:endParaRPr lang="en-US" altLang="zh-TW" sz="1000"/>
          </a:p>
        </p:txBody>
      </p:sp>
      <p:sp>
        <p:nvSpPr>
          <p:cNvPr id="51204" name="Rectangle 2"/>
          <p:cNvSpPr>
            <a:spLocks noGrp="1" noRot="1" noChangeAspect="1" noChangeArrowheads="1" noTextEdit="1"/>
          </p:cNvSpPr>
          <p:nvPr>
            <p:ph type="sldImg"/>
          </p:nvPr>
        </p:nvSpPr>
        <p:spPr>
          <a:xfrm>
            <a:off x="728663" y="744538"/>
            <a:ext cx="5340350" cy="3698875"/>
          </a:xfrm>
        </p:spPr>
      </p:sp>
      <p:sp>
        <p:nvSpPr>
          <p:cNvPr id="5120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the slides here for references</a:t>
            </a:r>
            <a:r>
              <a:rPr lang="en-US" baseline="0" dirty="0"/>
              <a:t> </a:t>
            </a:r>
            <a:r>
              <a:rPr lang="en-US" dirty="0"/>
              <a:t>https://www.slideshare.net/bilalhashmishah/extreme-programming-12836919</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t>3</a:t>
            </a:fld>
            <a:endParaRPr lang="en-US"/>
          </a:p>
        </p:txBody>
      </p:sp>
    </p:spTree>
    <p:extLst>
      <p:ext uri="{BB962C8B-B14F-4D97-AF65-F5344CB8AC3E}">
        <p14:creationId xmlns:p14="http://schemas.microsoft.com/office/powerpoint/2010/main" val="2375543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t>4</a:t>
            </a:fld>
            <a:endParaRPr lang="en-US"/>
          </a:p>
        </p:txBody>
      </p:sp>
    </p:spTree>
    <p:extLst>
      <p:ext uri="{BB962C8B-B14F-4D97-AF65-F5344CB8AC3E}">
        <p14:creationId xmlns:p14="http://schemas.microsoft.com/office/powerpoint/2010/main" val="4081286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t>5</a:t>
            </a:fld>
            <a:endParaRPr lang="en-US"/>
          </a:p>
        </p:txBody>
      </p:sp>
    </p:spTree>
    <p:extLst>
      <p:ext uri="{BB962C8B-B14F-4D97-AF65-F5344CB8AC3E}">
        <p14:creationId xmlns:p14="http://schemas.microsoft.com/office/powerpoint/2010/main" val="2236074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t>6</a:t>
            </a:fld>
            <a:endParaRPr lang="en-US"/>
          </a:p>
        </p:txBody>
      </p:sp>
    </p:spTree>
    <p:extLst>
      <p:ext uri="{BB962C8B-B14F-4D97-AF65-F5344CB8AC3E}">
        <p14:creationId xmlns:p14="http://schemas.microsoft.com/office/powerpoint/2010/main" val="3286512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页脚占位符 3"/>
          <p:cNvSpPr>
            <a:spLocks noGrp="1"/>
          </p:cNvSpPr>
          <p:nvPr>
            <p:ph type="ftr" sz="quarter" idx="4"/>
          </p:nvPr>
        </p:nvSpPr>
        <p:spPr/>
        <p:txBody>
          <a:bodyPr/>
          <a:lstStyle/>
          <a:p>
            <a:pPr>
              <a:defRPr/>
            </a:pPr>
            <a:r>
              <a:rPr lang="en-US"/>
              <a:t>Software Design</a:t>
            </a:r>
          </a:p>
        </p:txBody>
      </p:sp>
      <p:sp>
        <p:nvSpPr>
          <p:cNvPr id="5" name="灯片编号占位符 4"/>
          <p:cNvSpPr>
            <a:spLocks noGrp="1"/>
          </p:cNvSpPr>
          <p:nvPr>
            <p:ph type="sldNum" sz="quarter" idx="5"/>
          </p:nvPr>
        </p:nvSpPr>
        <p:spPr/>
        <p:txBody>
          <a:bodyPr/>
          <a:lstStyle/>
          <a:p>
            <a:pPr>
              <a:defRPr/>
            </a:pPr>
            <a:fld id="{A7E88535-4BEA-4EE8-AB4A-C9FA970A9824}" type="slidenum">
              <a:rPr lang="en-US" smtClean="0"/>
              <a:t>7</a:t>
            </a:fld>
            <a:endParaRPr lang="en-US"/>
          </a:p>
        </p:txBody>
      </p:sp>
    </p:spTree>
    <p:extLst>
      <p:ext uri="{BB962C8B-B14F-4D97-AF65-F5344CB8AC3E}">
        <p14:creationId xmlns:p14="http://schemas.microsoft.com/office/powerpoint/2010/main" val="1668193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p:sp>
      <p:sp>
        <p:nvSpPr>
          <p:cNvPr id="35843"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latin typeface="Arial" panose="020B0604020202090204" pitchFamily="34" charset="0"/>
            </a:endParaRPr>
          </a:p>
        </p:txBody>
      </p:sp>
      <p:sp>
        <p:nvSpPr>
          <p:cNvPr id="35844" name="Footer Placeholder 3"/>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35845" name="Slide Number Placeholder 4"/>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53CEB9B7-7020-4142-AC97-E2CD81505FEF}" type="slidenum">
              <a:rPr lang="zh-TW" altLang="en-US" sz="1000" smtClean="0"/>
              <a:t>8</a:t>
            </a:fld>
            <a:endParaRPr lang="en-US" altLang="zh-TW" sz="10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6"/>
          <p:cNvSpPr>
            <a:spLocks noGrp="1" noChangeArrowheads="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1000"/>
              <a:t>Software Design</a:t>
            </a:r>
          </a:p>
        </p:txBody>
      </p:sp>
      <p:sp>
        <p:nvSpPr>
          <p:cNvPr id="37891"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3280">
              <a:defRPr sz="2800">
                <a:solidFill>
                  <a:schemeClr val="tx1"/>
                </a:solidFill>
                <a:latin typeface="Times New Roman" panose="02020503050405090304" pitchFamily="18" charset="0"/>
              </a:defRPr>
            </a:lvl1pPr>
            <a:lvl2pPr marL="742950" indent="-285750" defTabSz="843280">
              <a:defRPr sz="2800">
                <a:solidFill>
                  <a:schemeClr val="tx1"/>
                </a:solidFill>
                <a:latin typeface="Times New Roman" panose="02020503050405090304" pitchFamily="18" charset="0"/>
              </a:defRPr>
            </a:lvl2pPr>
            <a:lvl3pPr marL="1143000" indent="-228600" defTabSz="843280">
              <a:defRPr sz="2800">
                <a:solidFill>
                  <a:schemeClr val="tx1"/>
                </a:solidFill>
                <a:latin typeface="Times New Roman" panose="02020503050405090304" pitchFamily="18" charset="0"/>
              </a:defRPr>
            </a:lvl3pPr>
            <a:lvl4pPr marL="1600200" indent="-228600" defTabSz="843280">
              <a:defRPr sz="2800">
                <a:solidFill>
                  <a:schemeClr val="tx1"/>
                </a:solidFill>
                <a:latin typeface="Times New Roman" panose="02020503050405090304" pitchFamily="18" charset="0"/>
              </a:defRPr>
            </a:lvl4pPr>
            <a:lvl5pPr marL="2057400" indent="-228600" defTabSz="843280">
              <a:defRPr sz="2800">
                <a:solidFill>
                  <a:schemeClr val="tx1"/>
                </a:solidFill>
                <a:latin typeface="Times New Roman" panose="02020503050405090304" pitchFamily="18" charset="0"/>
              </a:defRPr>
            </a:lvl5pPr>
            <a:lvl6pPr marL="2514600" indent="-228600" defTabSz="84328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defTabSz="84328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defTabSz="84328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defTabSz="843280" eaLnBrk="0" fontAlgn="base" hangingPunct="0">
              <a:spcBef>
                <a:spcPct val="0"/>
              </a:spcBef>
              <a:spcAft>
                <a:spcPct val="0"/>
              </a:spcAft>
              <a:defRPr sz="2800">
                <a:solidFill>
                  <a:schemeClr val="tx1"/>
                </a:solidFill>
                <a:latin typeface="Times New Roman" panose="02020503050405090304" pitchFamily="18" charset="0"/>
              </a:defRPr>
            </a:lvl9pPr>
          </a:lstStyle>
          <a:p>
            <a:fld id="{BEDA7581-A2B8-4304-BB0A-F4EB01520D82}" type="slidenum">
              <a:rPr lang="zh-TW" altLang="en-US" sz="1000" smtClean="0"/>
              <a:t>10</a:t>
            </a:fld>
            <a:endParaRPr lang="en-US" altLang="zh-TW" sz="1000"/>
          </a:p>
        </p:txBody>
      </p:sp>
      <p:sp>
        <p:nvSpPr>
          <p:cNvPr id="37892" name="Rectangle 2"/>
          <p:cNvSpPr>
            <a:spLocks noGrp="1" noRot="1" noChangeAspect="1" noChangeArrowheads="1" noTextEdit="1"/>
          </p:cNvSpPr>
          <p:nvPr>
            <p:ph type="sldImg"/>
          </p:nvPr>
        </p:nvSpPr>
        <p:spPr/>
      </p:sp>
      <p:sp>
        <p:nvSpPr>
          <p:cNvPr id="3789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latin typeface="Arial" panose="020B060402020209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Line 1026"/>
          <p:cNvSpPr>
            <a:spLocks noChangeShapeType="1"/>
          </p:cNvSpPr>
          <p:nvPr/>
        </p:nvSpPr>
        <p:spPr bwMode="auto">
          <a:xfrm>
            <a:off x="0" y="34290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5" name="Rectangle 1027"/>
          <p:cNvSpPr>
            <a:spLocks noGrp="1" noChangeArrowheads="1"/>
          </p:cNvSpPr>
          <p:nvPr>
            <p:ph type="ctrTitle" sz="quarter"/>
          </p:nvPr>
        </p:nvSpPr>
        <p:spPr>
          <a:xfrm>
            <a:off x="381000" y="381000"/>
            <a:ext cx="9067800" cy="3048000"/>
          </a:xfrm>
        </p:spPr>
        <p:txBody>
          <a:bodyPr/>
          <a:lstStyle>
            <a:lvl1pPr>
              <a:defRPr sz="6600"/>
            </a:lvl1pPr>
          </a:lstStyle>
          <a:p>
            <a:r>
              <a:rPr lang="en-US"/>
              <a:t>Click to edit Master title style</a:t>
            </a:r>
          </a:p>
        </p:txBody>
      </p:sp>
      <p:sp>
        <p:nvSpPr>
          <p:cNvPr id="3076" name="Rectangle 1028"/>
          <p:cNvSpPr>
            <a:spLocks noGrp="1" noChangeArrowheads="1"/>
          </p:cNvSpPr>
          <p:nvPr>
            <p:ph type="subTitle" sz="quarter" idx="1"/>
          </p:nvPr>
        </p:nvSpPr>
        <p:spPr>
          <a:xfrm>
            <a:off x="401638" y="3886200"/>
            <a:ext cx="9067800" cy="2819400"/>
          </a:xfrm>
        </p:spPr>
        <p:txBody>
          <a:bodyPr/>
          <a:lstStyle>
            <a:lvl1pPr marL="0" indent="0">
              <a:buFont typeface="Wingdings" panose="05000000000000000000" pitchFamily="2" charset="2"/>
              <a:buNone/>
              <a:defRPr/>
            </a:lvl1pPr>
          </a:lstStyle>
          <a:p>
            <a:r>
              <a:rPr lang="en-US"/>
              <a:t>Click to edit Master subtitle style</a:t>
            </a:r>
          </a:p>
        </p:txBody>
      </p:sp>
      <p:sp>
        <p:nvSpPr>
          <p:cNvPr id="5" name="Rectangle 1029"/>
          <p:cNvSpPr>
            <a:spLocks noGrp="1" noChangeArrowheads="1"/>
          </p:cNvSpPr>
          <p:nvPr>
            <p:ph type="dt" sz="quarter" idx="10"/>
          </p:nvPr>
        </p:nvSpPr>
        <p:spPr>
          <a:xfrm>
            <a:off x="401638" y="6248400"/>
            <a:ext cx="2062162" cy="457200"/>
          </a:xfrm>
        </p:spPr>
        <p:txBody>
          <a:bodyPr/>
          <a:lstStyle>
            <a:lvl1pPr>
              <a:defRPr/>
            </a:lvl1pPr>
          </a:lstStyle>
          <a:p>
            <a:pPr>
              <a:defRPr/>
            </a:pPr>
            <a:endParaRPr lang="en-US"/>
          </a:p>
        </p:txBody>
      </p:sp>
      <p:sp>
        <p:nvSpPr>
          <p:cNvPr id="6" name="Rectangle 1030"/>
          <p:cNvSpPr>
            <a:spLocks noGrp="1" noChangeArrowheads="1"/>
          </p:cNvSpPr>
          <p:nvPr>
            <p:ph type="ftr" sz="quarter" idx="11"/>
          </p:nvPr>
        </p:nvSpPr>
        <p:spPr>
          <a:xfrm>
            <a:off x="3367088" y="6248400"/>
            <a:ext cx="3136900" cy="457200"/>
          </a:xfrm>
        </p:spPr>
        <p:txBody>
          <a:bodyPr/>
          <a:lstStyle>
            <a:lvl1pPr>
              <a:defRPr/>
            </a:lvl1pPr>
          </a:lstStyle>
          <a:p>
            <a:pPr>
              <a:defRPr/>
            </a:pPr>
            <a:r>
              <a:rPr lang="en-US"/>
              <a:t>Software Quality</a:t>
            </a:r>
          </a:p>
        </p:txBody>
      </p:sp>
      <p:sp>
        <p:nvSpPr>
          <p:cNvPr id="7" name="Rectangle 1031"/>
          <p:cNvSpPr>
            <a:spLocks noGrp="1" noChangeArrowheads="1"/>
          </p:cNvSpPr>
          <p:nvPr>
            <p:ph type="sldNum" sz="quarter" idx="12"/>
          </p:nvPr>
        </p:nvSpPr>
        <p:spPr>
          <a:xfrm>
            <a:off x="7407275" y="6248400"/>
            <a:ext cx="2062163" cy="457200"/>
          </a:xfrm>
        </p:spPr>
        <p:txBody>
          <a:bodyPr/>
          <a:lstStyle>
            <a:lvl1pPr>
              <a:defRPr/>
            </a:lvl1pPr>
          </a:lstStyle>
          <a:p>
            <a:pPr>
              <a:defRPr/>
            </a:pPr>
            <a:fld id="{C9E3E309-C4F3-40C3-813B-7A36DC967DF9}" type="slidenum">
              <a:rPr lang="en-US"/>
              <a:t>‹#›</a:t>
            </a:fld>
            <a:endParaRPr lang="en-US"/>
          </a:p>
        </p:txBody>
      </p:sp>
    </p:spTree>
  </p:cSld>
  <p:clrMapOvr>
    <a:overrideClrMapping bg1="lt1" tx1="dk1" bg2="lt2" tx2="dk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p:txBody>
          <a:bodyPr/>
          <a:lstStyle>
            <a:lvl1pPr>
              <a:defRPr/>
            </a:lvl1pPr>
          </a:lstStyle>
          <a:p>
            <a:pPr>
              <a:defRPr/>
            </a:pPr>
            <a:fld id="{4EDE836C-C506-41B6-AE73-6EC51D540379}" type="slidenum">
              <a:rPr lang="en-US"/>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9788" y="266700"/>
            <a:ext cx="2259012" cy="6362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2750" y="266700"/>
            <a:ext cx="6624638" cy="6362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p:txBody>
          <a:bodyPr/>
          <a:lstStyle>
            <a:lvl1pPr>
              <a:defRPr/>
            </a:lvl1pPr>
          </a:lstStyle>
          <a:p>
            <a:pPr>
              <a:defRPr/>
            </a:pPr>
            <a:fld id="{C807D62A-A25F-4874-AB67-6CF4C9C4736C}" type="slidenum">
              <a:rPr lang="en-US"/>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036050" cy="1104900"/>
          </a:xfrm>
        </p:spPr>
        <p:txBody>
          <a:bodyPr/>
          <a:lstStyle/>
          <a:p>
            <a:r>
              <a:rPr lang="en-US"/>
              <a:t>Click to edit Master title style</a:t>
            </a:r>
          </a:p>
        </p:txBody>
      </p:sp>
      <p:sp>
        <p:nvSpPr>
          <p:cNvPr id="3" name="Table Placeholder 2"/>
          <p:cNvSpPr>
            <a:spLocks noGrp="1"/>
          </p:cNvSpPr>
          <p:nvPr>
            <p:ph type="tbl" idx="1"/>
          </p:nvPr>
        </p:nvSpPr>
        <p:spPr>
          <a:xfrm>
            <a:off x="412750" y="1676400"/>
            <a:ext cx="9036050" cy="4953000"/>
          </a:xfrm>
        </p:spPr>
        <p:txBody>
          <a:bodyPr/>
          <a:lstStyle/>
          <a:p>
            <a:pPr lvl="0"/>
            <a:endParaRPr lang="en-US" noProof="0"/>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p:txBody>
          <a:bodyPr/>
          <a:lstStyle>
            <a:lvl1pPr>
              <a:defRPr/>
            </a:lvl1pPr>
          </a:lstStyle>
          <a:p>
            <a:pPr>
              <a:defRPr/>
            </a:pPr>
            <a:fld id="{5792DDC3-EFA3-4647-8A6E-E8039DA1A91A}" type="slidenum">
              <a:rPr lang="en-US"/>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036050" cy="1104900"/>
          </a:xfrm>
        </p:spPr>
        <p:txBody>
          <a:bodyPr/>
          <a:lstStyle/>
          <a:p>
            <a:r>
              <a:rPr lang="en-US"/>
              <a:t>Click to edit Master title style</a:t>
            </a:r>
          </a:p>
        </p:txBody>
      </p:sp>
      <p:sp>
        <p:nvSpPr>
          <p:cNvPr id="3" name="Text Placeholder 2"/>
          <p:cNvSpPr>
            <a:spLocks noGrp="1"/>
          </p:cNvSpPr>
          <p:nvPr>
            <p:ph type="body" sz="half" idx="1"/>
          </p:nvPr>
        </p:nvSpPr>
        <p:spPr>
          <a:xfrm>
            <a:off x="412750" y="1676400"/>
            <a:ext cx="4441825"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975" y="1676400"/>
            <a:ext cx="4441825"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p:txBody>
          <a:bodyPr/>
          <a:lstStyle>
            <a:lvl1pPr>
              <a:defRPr/>
            </a:lvl1pPr>
          </a:lstStyle>
          <a:p>
            <a:pPr>
              <a:defRPr/>
            </a:pPr>
            <a:endParaRPr lang="zh-TW" altLang="en-US"/>
          </a:p>
        </p:txBody>
      </p:sp>
      <p:sp>
        <p:nvSpPr>
          <p:cNvPr id="6"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p:txBody>
          <a:bodyPr/>
          <a:lstStyle>
            <a:lvl1pPr>
              <a:defRPr/>
            </a:lvl1pPr>
          </a:lstStyle>
          <a:p>
            <a:pPr>
              <a:defRPr/>
            </a:pPr>
            <a:fld id="{A2E1CC38-B599-4C98-B988-9CEF9DD82BA3}" type="slidenum">
              <a:rPr lang="zh-TW" altLang="en-US"/>
              <a:t>‹#›</a:t>
            </a:fld>
            <a:endParaRPr lang="en-US" altLang="zh-TW"/>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p:txBody>
          <a:bodyPr/>
          <a:lstStyle>
            <a:lvl1pPr>
              <a:defRPr/>
            </a:lvl1pPr>
          </a:lstStyle>
          <a:p>
            <a:pPr>
              <a:defRPr/>
            </a:pPr>
            <a:fld id="{63B8F44C-0EDE-4D7D-9086-BD1CF3CE7AF7}" type="slidenum">
              <a:rPr lang="en-US"/>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169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1692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p:txBody>
          <a:bodyPr/>
          <a:lstStyle>
            <a:lvl1pPr>
              <a:defRPr/>
            </a:lvl1pPr>
          </a:lstStyle>
          <a:p>
            <a:pPr>
              <a:defRPr/>
            </a:pPr>
            <a:endParaRPr lang="en-US"/>
          </a:p>
        </p:txBody>
      </p:sp>
      <p:sp>
        <p:nvSpPr>
          <p:cNvPr id="5"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p:txBody>
          <a:bodyPr/>
          <a:lstStyle>
            <a:lvl1pPr>
              <a:defRPr/>
            </a:lvl1pPr>
          </a:lstStyle>
          <a:p>
            <a:pPr>
              <a:defRPr/>
            </a:pPr>
            <a:fld id="{ECCD115F-8D68-417D-BE51-0997C55306EF}" type="slidenum">
              <a:rPr lang="en-US"/>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2750"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975"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p:txBody>
          <a:bodyPr/>
          <a:lstStyle>
            <a:lvl1pPr>
              <a:defRPr/>
            </a:lvl1pPr>
          </a:lstStyle>
          <a:p>
            <a:pPr>
              <a:defRPr/>
            </a:pPr>
            <a:fld id="{D6C972CB-25A0-49CA-A04F-81E0CCB967DE}" type="slidenum">
              <a:rPr lang="en-US"/>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2225"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5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5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0788" y="1535113"/>
            <a:ext cx="43767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0788" y="2174875"/>
            <a:ext cx="43767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p:txBody>
          <a:bodyPr/>
          <a:lstStyle>
            <a:lvl1pPr>
              <a:defRPr/>
            </a:lvl1pPr>
          </a:lstStyle>
          <a:p>
            <a:pPr>
              <a:defRPr/>
            </a:pPr>
            <a:endParaRPr lang="en-US"/>
          </a:p>
        </p:txBody>
      </p:sp>
      <p:sp>
        <p:nvSpPr>
          <p:cNvPr id="8"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9" name="Rectangle 7"/>
          <p:cNvSpPr>
            <a:spLocks noGrp="1" noChangeArrowheads="1"/>
          </p:cNvSpPr>
          <p:nvPr>
            <p:ph type="sldNum" sz="quarter" idx="12"/>
          </p:nvPr>
        </p:nvSpPr>
        <p:spPr/>
        <p:txBody>
          <a:bodyPr/>
          <a:lstStyle>
            <a:lvl1pPr>
              <a:defRPr/>
            </a:lvl1pPr>
          </a:lstStyle>
          <a:p>
            <a:pPr>
              <a:defRPr/>
            </a:pPr>
            <a:fld id="{65FA675B-1F56-4A1F-B974-9460B94FF877}" type="slidenum">
              <a:rPr lang="en-US"/>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p:txBody>
          <a:bodyPr/>
          <a:lstStyle>
            <a:lvl1pPr>
              <a:defRPr/>
            </a:lvl1pPr>
          </a:lstStyle>
          <a:p>
            <a:pPr>
              <a:defRPr/>
            </a:pPr>
            <a:endParaRPr lang="en-US"/>
          </a:p>
        </p:txBody>
      </p:sp>
      <p:sp>
        <p:nvSpPr>
          <p:cNvPr id="4"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5" name="Rectangle 7"/>
          <p:cNvSpPr>
            <a:spLocks noGrp="1" noChangeArrowheads="1"/>
          </p:cNvSpPr>
          <p:nvPr>
            <p:ph type="sldNum" sz="quarter" idx="12"/>
          </p:nvPr>
        </p:nvSpPr>
        <p:spPr/>
        <p:txBody>
          <a:bodyPr/>
          <a:lstStyle>
            <a:lvl1pPr>
              <a:defRPr/>
            </a:lvl1pPr>
          </a:lstStyle>
          <a:p>
            <a:pPr>
              <a:defRPr/>
            </a:pPr>
            <a:fld id="{C55598A2-17A2-444F-952B-9804449BE04B}" type="slidenum">
              <a:rPr lang="en-US"/>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p>
        </p:txBody>
      </p:sp>
      <p:sp>
        <p:nvSpPr>
          <p:cNvPr id="3"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4" name="Rectangle 7"/>
          <p:cNvSpPr>
            <a:spLocks noGrp="1" noChangeArrowheads="1"/>
          </p:cNvSpPr>
          <p:nvPr>
            <p:ph type="sldNum" sz="quarter" idx="12"/>
          </p:nvPr>
        </p:nvSpPr>
        <p:spPr/>
        <p:txBody>
          <a:bodyPr/>
          <a:lstStyle>
            <a:lvl1pPr>
              <a:defRPr/>
            </a:lvl1pPr>
          </a:lstStyle>
          <a:p>
            <a:pPr>
              <a:defRPr/>
            </a:pPr>
            <a:fld id="{1AD18685-0001-4CA4-BB9B-682137D85FB6}" type="slidenum">
              <a:rPr lang="en-US"/>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7550"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871913" y="273050"/>
            <a:ext cx="55356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0"/>
            <a:ext cx="3257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p:txBody>
          <a:bodyPr/>
          <a:lstStyle>
            <a:lvl1pPr>
              <a:defRPr/>
            </a:lvl1pPr>
          </a:lstStyle>
          <a:p>
            <a:pPr>
              <a:defRPr/>
            </a:pPr>
            <a:fld id="{A00572DE-3297-44C9-8095-AE1A459C6662}" type="slidenum">
              <a:rPr lang="en-US"/>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0425"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04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04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p:txBody>
          <a:bodyPr/>
          <a:lstStyle>
            <a:lvl1pPr>
              <a:defRPr/>
            </a:lvl1pPr>
          </a:lstStyle>
          <a:p>
            <a:pPr>
              <a:defRPr/>
            </a:pPr>
            <a:fld id="{C68E5FA2-5579-48D2-AAEA-0395A9685864}" type="slidenum">
              <a:rPr lang="en-US"/>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13716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27" name="Rectangle 3"/>
          <p:cNvSpPr>
            <a:spLocks noGrp="1" noChangeArrowheads="1"/>
          </p:cNvSpPr>
          <p:nvPr>
            <p:ph type="title"/>
          </p:nvPr>
        </p:nvSpPr>
        <p:spPr bwMode="auto">
          <a:xfrm>
            <a:off x="412750" y="266700"/>
            <a:ext cx="90360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lstStyle/>
          <a:p>
            <a:pPr lvl="0"/>
            <a:r>
              <a:rPr lang="en-US"/>
              <a:t>Click to edit Master title style</a:t>
            </a:r>
          </a:p>
        </p:txBody>
      </p:sp>
      <p:sp>
        <p:nvSpPr>
          <p:cNvPr id="1028" name="Rectangle 4"/>
          <p:cNvSpPr>
            <a:spLocks noGrp="1" noChangeArrowheads="1"/>
          </p:cNvSpPr>
          <p:nvPr>
            <p:ph type="body" idx="1"/>
          </p:nvPr>
        </p:nvSpPr>
        <p:spPr bwMode="auto">
          <a:xfrm>
            <a:off x="412750" y="1676400"/>
            <a:ext cx="90360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dt" sz="half" idx="2"/>
          </p:nvPr>
        </p:nvSpPr>
        <p:spPr bwMode="auto">
          <a:xfrm>
            <a:off x="412750" y="6172200"/>
            <a:ext cx="2062163" cy="457200"/>
          </a:xfrm>
          <a:prstGeom prst="rect">
            <a:avLst/>
          </a:prstGeom>
          <a:noFill/>
          <a:ln w="9525">
            <a:noFill/>
            <a:miter lim="800000"/>
          </a:ln>
          <a:effectLst/>
        </p:spPr>
        <p:txBody>
          <a:bodyPr vert="horz" wrap="none" lIns="92075" tIns="46038" rIns="92075" bIns="46038" numCol="1" anchor="ctr" anchorCtr="0" compatLnSpc="1"/>
          <a:lstStyle>
            <a:lvl1pPr>
              <a:defRPr sz="1400">
                <a:solidFill>
                  <a:schemeClr val="folHlink"/>
                </a:solidFill>
              </a:defRPr>
            </a:lvl1pPr>
          </a:lstStyle>
          <a:p>
            <a:pPr>
              <a:defRPr/>
            </a:pPr>
            <a:endParaRPr lang="en-US"/>
          </a:p>
        </p:txBody>
      </p:sp>
      <p:sp>
        <p:nvSpPr>
          <p:cNvPr id="1030" name="Rectangle 6"/>
          <p:cNvSpPr>
            <a:spLocks noGrp="1" noChangeArrowheads="1"/>
          </p:cNvSpPr>
          <p:nvPr>
            <p:ph type="ftr" sz="quarter" idx="3"/>
          </p:nvPr>
        </p:nvSpPr>
        <p:spPr bwMode="auto">
          <a:xfrm>
            <a:off x="3382963" y="6172200"/>
            <a:ext cx="3136900" cy="457200"/>
          </a:xfrm>
          <a:prstGeom prst="rect">
            <a:avLst/>
          </a:prstGeom>
          <a:noFill/>
          <a:ln w="9525">
            <a:noFill/>
            <a:miter lim="800000"/>
          </a:ln>
          <a:effectLst/>
        </p:spPr>
        <p:txBody>
          <a:bodyPr vert="horz" wrap="none" lIns="92075" tIns="46038" rIns="92075" bIns="46038" numCol="1" anchor="ctr" anchorCtr="0" compatLnSpc="1"/>
          <a:lstStyle>
            <a:lvl1pPr algn="ctr">
              <a:defRPr sz="1400">
                <a:solidFill>
                  <a:schemeClr val="folHlink"/>
                </a:solidFill>
              </a:defRPr>
            </a:lvl1pPr>
          </a:lstStyle>
          <a:p>
            <a:pPr>
              <a:defRPr/>
            </a:pPr>
            <a:r>
              <a:rPr lang="en-US"/>
              <a:t>Software Quality</a:t>
            </a:r>
          </a:p>
        </p:txBody>
      </p:sp>
      <p:sp>
        <p:nvSpPr>
          <p:cNvPr id="1031" name="Rectangle 7"/>
          <p:cNvSpPr>
            <a:spLocks noGrp="1" noChangeArrowheads="1"/>
          </p:cNvSpPr>
          <p:nvPr>
            <p:ph type="sldNum" sz="quarter" idx="4"/>
          </p:nvPr>
        </p:nvSpPr>
        <p:spPr bwMode="auto">
          <a:xfrm>
            <a:off x="7427913" y="6172200"/>
            <a:ext cx="2062162" cy="457200"/>
          </a:xfrm>
          <a:prstGeom prst="rect">
            <a:avLst/>
          </a:prstGeom>
          <a:noFill/>
          <a:ln w="9525">
            <a:noFill/>
            <a:miter lim="800000"/>
          </a:ln>
          <a:effectLst/>
        </p:spPr>
        <p:txBody>
          <a:bodyPr vert="horz" wrap="none" lIns="92075" tIns="46038" rIns="92075" bIns="46038" numCol="1" anchor="ctr" anchorCtr="0" compatLnSpc="1"/>
          <a:lstStyle>
            <a:lvl1pPr algn="r">
              <a:defRPr sz="1400">
                <a:solidFill>
                  <a:schemeClr val="folHlink"/>
                </a:solidFill>
              </a:defRPr>
            </a:lvl1pPr>
          </a:lstStyle>
          <a:p>
            <a:pPr>
              <a:defRPr/>
            </a:pPr>
            <a:fld id="{BD8E331F-9D83-4245-9A62-97CA84DE22F4}" type="slidenum">
              <a:rPr lang="en-US"/>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2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0" end="0"/>
                                            </p:txEl>
                                          </p:spTgt>
                                        </p:tgtEl>
                                        <p:attrNameLst>
                                          <p:attrName>ppt_c</p:attrName>
                                        </p:attrNameLst>
                                      </p:cBhvr>
                                      <p:to>
                                        <a:schemeClr val="folHlink"/>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2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1" end="1"/>
                                            </p:txEl>
                                          </p:spTgt>
                                        </p:tgtEl>
                                        <p:attrNameLst>
                                          <p:attrName>ppt_c</p:attrName>
                                        </p:attrNameLst>
                                      </p:cBhvr>
                                      <p:to>
                                        <a:schemeClr val="folHlink"/>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2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2" end="2"/>
                                            </p:txEl>
                                          </p:spTgt>
                                        </p:tgtEl>
                                        <p:attrNameLst>
                                          <p:attrName>ppt_c</p:attrName>
                                        </p:attrNameLst>
                                      </p:cBhvr>
                                      <p:to>
                                        <a:schemeClr val="folHlink"/>
                                      </p:to>
                                    </p:animClr>
                                  </p:subTnLst>
                                </p:cTn>
                              </p:par>
                              <p:par>
                                <p:cTn id="15" presetID="1" presetClass="entr" presetSubtype="0" fill="hold" grpId="0" nodeType="withEffect">
                                  <p:stCondLst>
                                    <p:cond delay="0"/>
                                  </p:stCondLst>
                                  <p:childTnLst>
                                    <p:set>
                                      <p:cBhvr>
                                        <p:cTn id="16" dur="1" fill="hold">
                                          <p:stCondLst>
                                            <p:cond delay="499"/>
                                          </p:stCondLst>
                                        </p:cTn>
                                        <p:tgtEl>
                                          <p:spTgt spid="102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3" end="3"/>
                                            </p:txEl>
                                          </p:spTgt>
                                        </p:tgtEl>
                                        <p:attrNameLst>
                                          <p:attrName>ppt_c</p:attrName>
                                        </p:attrNameLst>
                                      </p:cBhvr>
                                      <p:to>
                                        <a:schemeClr val="folHlink"/>
                                      </p:to>
                                    </p:animClr>
                                  </p:subTnLst>
                                </p:cTn>
                              </p:par>
                              <p:par>
                                <p:cTn id="17" presetID="1" presetClass="entr" presetSubtype="0" fill="hold" grpId="0" nodeType="withEffect">
                                  <p:stCondLst>
                                    <p:cond delay="0"/>
                                  </p:stCondLst>
                                  <p:childTnLst>
                                    <p:set>
                                      <p:cBhvr>
                                        <p:cTn id="18" dur="1" fill="hold">
                                          <p:stCondLst>
                                            <p:cond delay="499"/>
                                          </p:stCondLst>
                                        </p:cTn>
                                        <p:tgtEl>
                                          <p:spTgt spid="102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028">
                                            <p:txEl>
                                              <p:pRg st="4" end="4"/>
                                            </p:txEl>
                                          </p:spTgt>
                                        </p:tgtEl>
                                        <p:attrNameLst>
                                          <p:attrName>ppt_c</p:attrName>
                                        </p:attrNameLst>
                                      </p:cBhvr>
                                      <p:to>
                                        <a:schemeClr val="folHlink"/>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8" grpId="0" build="p" bldLvl="3" autoUpdateAnimBg="0">
        <p:tmplLst>
          <p:tmpl lvl="1">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2">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3">
            <p:tnLst>
              <p:par>
                <p:cTn presetID="1" presetClass="entr" presetSubtype="0" fill="hold" nodeType="click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4">
            <p:tnLst>
              <p:par>
                <p:cTn presetID="1" presetClass="entr" presetSubtype="0" fill="hold" nodeType="with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 lvl="5">
            <p:tnLst>
              <p:par>
                <p:cTn presetID="1" presetClass="entr" presetSubtype="0" fill="hold" nodeType="withEffect">
                  <p:stCondLst>
                    <p:cond delay="0"/>
                  </p:stCondLst>
                  <p:childTnLst>
                    <p:set>
                      <p:cBhvr>
                        <p:cTn dur="1" fill="hold">
                          <p:stCondLst>
                            <p:cond delay="499"/>
                          </p:stCondLst>
                        </p:cTn>
                        <p:tgtEl>
                          <p:spTgt spid="1028"/>
                        </p:tgtEl>
                        <p:attrNameLst>
                          <p:attrName>style.visibility</p:attrName>
                        </p:attrNameLst>
                      </p:cBhvr>
                      <p:to>
                        <p:strVal val="visible"/>
                      </p:to>
                    </p:set>
                  </p:childTnLst>
                  <p:subTnLst>
                    <p:animClr clrSpc="rgb" dir="cw">
                      <p:cBhvr override="childStyle">
                        <p:cTn dur="1" fill="hold" display="0" masterRel="nextClick" afterEffect="1"/>
                        <p:tgtEl>
                          <p:spTgt spid="1028"/>
                        </p:tgtEl>
                        <p:attrNameLst>
                          <p:attrName>ppt_c</p:attrName>
                        </p:attrNameLst>
                      </p:cBhvr>
                      <p:to>
                        <a:schemeClr val="folHlink"/>
                      </p:to>
                    </p:animClr>
                  </p:subTnLst>
                </p:cTn>
              </p:par>
            </p:tnLst>
          </p:tmpl>
        </p:tmplLst>
      </p:bldP>
    </p:bldLst>
  </p:timing>
  <p:hf hdr="0" ftr="0" dt="0"/>
  <p:txStyles>
    <p:titleStyle>
      <a:lvl1pPr algn="l" rtl="0" eaLnBrk="0" fontAlgn="base" hangingPunct="0">
        <a:lnSpc>
          <a:spcPct val="90000"/>
        </a:lnSpc>
        <a:spcBef>
          <a:spcPct val="0"/>
        </a:spcBef>
        <a:spcAft>
          <a:spcPct val="0"/>
        </a:spcAft>
        <a:defRPr sz="4400" b="1">
          <a:solidFill>
            <a:schemeClr val="tx2"/>
          </a:solidFill>
          <a:latin typeface="+mj-lt"/>
          <a:ea typeface="+mj-ea"/>
          <a:cs typeface="+mj-cs"/>
        </a:defRPr>
      </a:lvl1pPr>
      <a:lvl2pPr algn="l" rtl="0" eaLnBrk="0" fontAlgn="base" hangingPunct="0">
        <a:lnSpc>
          <a:spcPct val="90000"/>
        </a:lnSpc>
        <a:spcBef>
          <a:spcPct val="0"/>
        </a:spcBef>
        <a:spcAft>
          <a:spcPct val="0"/>
        </a:spcAft>
        <a:defRPr sz="4400" b="1">
          <a:solidFill>
            <a:schemeClr val="tx2"/>
          </a:solidFill>
          <a:latin typeface="Times New Roman" panose="02020503050405090304" pitchFamily="18" charset="0"/>
        </a:defRPr>
      </a:lvl2pPr>
      <a:lvl3pPr algn="l" rtl="0" eaLnBrk="0" fontAlgn="base" hangingPunct="0">
        <a:lnSpc>
          <a:spcPct val="90000"/>
        </a:lnSpc>
        <a:spcBef>
          <a:spcPct val="0"/>
        </a:spcBef>
        <a:spcAft>
          <a:spcPct val="0"/>
        </a:spcAft>
        <a:defRPr sz="4400" b="1">
          <a:solidFill>
            <a:schemeClr val="tx2"/>
          </a:solidFill>
          <a:latin typeface="Times New Roman" panose="02020503050405090304" pitchFamily="18" charset="0"/>
        </a:defRPr>
      </a:lvl3pPr>
      <a:lvl4pPr algn="l" rtl="0" eaLnBrk="0" fontAlgn="base" hangingPunct="0">
        <a:lnSpc>
          <a:spcPct val="90000"/>
        </a:lnSpc>
        <a:spcBef>
          <a:spcPct val="0"/>
        </a:spcBef>
        <a:spcAft>
          <a:spcPct val="0"/>
        </a:spcAft>
        <a:defRPr sz="4400" b="1">
          <a:solidFill>
            <a:schemeClr val="tx2"/>
          </a:solidFill>
          <a:latin typeface="Times New Roman" panose="02020503050405090304" pitchFamily="18" charset="0"/>
        </a:defRPr>
      </a:lvl4pPr>
      <a:lvl5pPr algn="l" rtl="0" eaLnBrk="0" fontAlgn="base" hangingPunct="0">
        <a:lnSpc>
          <a:spcPct val="90000"/>
        </a:lnSpc>
        <a:spcBef>
          <a:spcPct val="0"/>
        </a:spcBef>
        <a:spcAft>
          <a:spcPct val="0"/>
        </a:spcAft>
        <a:defRPr sz="4400" b="1">
          <a:solidFill>
            <a:schemeClr val="tx2"/>
          </a:solidFill>
          <a:latin typeface="Times New Roman" panose="02020503050405090304" pitchFamily="18" charset="0"/>
        </a:defRPr>
      </a:lvl5pPr>
      <a:lvl6pPr marL="457200" algn="l" rtl="0" eaLnBrk="0" fontAlgn="base" hangingPunct="0">
        <a:lnSpc>
          <a:spcPct val="90000"/>
        </a:lnSpc>
        <a:spcBef>
          <a:spcPct val="0"/>
        </a:spcBef>
        <a:spcAft>
          <a:spcPct val="0"/>
        </a:spcAft>
        <a:defRPr sz="4400" b="1">
          <a:solidFill>
            <a:schemeClr val="tx2"/>
          </a:solidFill>
          <a:latin typeface="Times New Roman" panose="02020503050405090304" pitchFamily="18" charset="0"/>
        </a:defRPr>
      </a:lvl6pPr>
      <a:lvl7pPr marL="914400" algn="l" rtl="0" eaLnBrk="0" fontAlgn="base" hangingPunct="0">
        <a:lnSpc>
          <a:spcPct val="90000"/>
        </a:lnSpc>
        <a:spcBef>
          <a:spcPct val="0"/>
        </a:spcBef>
        <a:spcAft>
          <a:spcPct val="0"/>
        </a:spcAft>
        <a:defRPr sz="4400" b="1">
          <a:solidFill>
            <a:schemeClr val="tx2"/>
          </a:solidFill>
          <a:latin typeface="Times New Roman" panose="02020503050405090304" pitchFamily="18" charset="0"/>
        </a:defRPr>
      </a:lvl7pPr>
      <a:lvl8pPr marL="1371600" algn="l" rtl="0" eaLnBrk="0" fontAlgn="base" hangingPunct="0">
        <a:lnSpc>
          <a:spcPct val="90000"/>
        </a:lnSpc>
        <a:spcBef>
          <a:spcPct val="0"/>
        </a:spcBef>
        <a:spcAft>
          <a:spcPct val="0"/>
        </a:spcAft>
        <a:defRPr sz="4400" b="1">
          <a:solidFill>
            <a:schemeClr val="tx2"/>
          </a:solidFill>
          <a:latin typeface="Times New Roman" panose="02020503050405090304" pitchFamily="18" charset="0"/>
        </a:defRPr>
      </a:lvl8pPr>
      <a:lvl9pPr marL="1828800" algn="l" rtl="0" eaLnBrk="0" fontAlgn="base" hangingPunct="0">
        <a:lnSpc>
          <a:spcPct val="90000"/>
        </a:lnSpc>
        <a:spcBef>
          <a:spcPct val="0"/>
        </a:spcBef>
        <a:spcAft>
          <a:spcPct val="0"/>
        </a:spcAft>
        <a:defRPr sz="4400" b="1">
          <a:solidFill>
            <a:schemeClr val="tx2"/>
          </a:solidFill>
          <a:latin typeface="Times New Roman" panose="02020503050405090304" pitchFamily="18" charset="0"/>
        </a:defRPr>
      </a:lvl9pPr>
    </p:titleStyle>
    <p:bodyStyle>
      <a:lvl1pPr marL="398780" indent="-398780" algn="l" rtl="0" eaLnBrk="0" fontAlgn="base" hangingPunct="0">
        <a:spcBef>
          <a:spcPct val="20000"/>
        </a:spcBef>
        <a:spcAft>
          <a:spcPct val="0"/>
        </a:spcAft>
        <a:buClr>
          <a:schemeClr val="tx2"/>
        </a:buClr>
        <a:buSzPct val="60000"/>
        <a:buFont typeface="Wingdings" panose="05000000000000000000" pitchFamily="2" charset="2"/>
        <a:buChar char="u"/>
        <a:defRPr sz="3200">
          <a:solidFill>
            <a:schemeClr val="tx1"/>
          </a:solidFill>
          <a:latin typeface="+mn-lt"/>
          <a:ea typeface="+mn-ea"/>
          <a:cs typeface="+mn-cs"/>
        </a:defRPr>
      </a:lvl1pPr>
      <a:lvl2pPr marL="862330" indent="-349250" algn="l" rtl="0" eaLnBrk="0" fontAlgn="base" hangingPunct="0">
        <a:spcBef>
          <a:spcPct val="20000"/>
        </a:spcBef>
        <a:spcAft>
          <a:spcPct val="0"/>
        </a:spcAft>
        <a:buClr>
          <a:schemeClr val="tx2"/>
        </a:buClr>
        <a:buSzPct val="60000"/>
        <a:buFont typeface="Wingdings" panose="05000000000000000000" pitchFamily="2" charset="2"/>
        <a:buChar char="n"/>
        <a:defRPr sz="2800">
          <a:solidFill>
            <a:schemeClr val="tx1"/>
          </a:solidFill>
          <a:latin typeface="+mn-lt"/>
        </a:defRPr>
      </a:lvl2pPr>
      <a:lvl3pPr marL="1262380" indent="-285750" algn="l" rtl="0" eaLnBrk="0" fontAlgn="base" hangingPunct="0">
        <a:spcBef>
          <a:spcPct val="20000"/>
        </a:spcBef>
        <a:spcAft>
          <a:spcPct val="0"/>
        </a:spcAft>
        <a:buClr>
          <a:schemeClr val="tx1"/>
        </a:buClr>
        <a:buSzPct val="60000"/>
        <a:buFont typeface="Wingdings" panose="05000000000000000000" pitchFamily="2" charset="2"/>
        <a:buChar char="n"/>
        <a:defRPr sz="2400">
          <a:solidFill>
            <a:schemeClr val="tx1"/>
          </a:solidFill>
          <a:latin typeface="+mn-lt"/>
        </a:defRPr>
      </a:lvl3pPr>
      <a:lvl4pPr marL="1660525" indent="-284480" algn="l" rtl="0" eaLnBrk="0" fontAlgn="base" hangingPunct="0">
        <a:spcBef>
          <a:spcPct val="20000"/>
        </a:spcBef>
        <a:spcAft>
          <a:spcPct val="0"/>
        </a:spcAft>
        <a:buClr>
          <a:schemeClr val="tx1"/>
        </a:buClr>
        <a:buSzPct val="60000"/>
        <a:buFont typeface="Wingdings" panose="05000000000000000000" pitchFamily="2" charset="2"/>
        <a:buChar char="u"/>
        <a:defRPr sz="2000">
          <a:solidFill>
            <a:schemeClr val="tx1"/>
          </a:solidFill>
          <a:latin typeface="+mn-lt"/>
        </a:defRPr>
      </a:lvl4pPr>
      <a:lvl5pPr marL="20593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5pPr>
      <a:lvl6pPr marL="25165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6pPr>
      <a:lvl7pPr marL="29737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7pPr>
      <a:lvl8pPr marL="34309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8pPr>
      <a:lvl9pPr marL="38881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package" Target="../embeddings/Slide1.sldx"/><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package" Target="../embeddings/Slide2.sldx"/><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package" Target="../embeddings/Slide3.sldx"/><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package" Target="../embeddings/Slide4.sldx"/><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emf"/></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tw.voicetube.com/videos/49552"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arxiv.org/ftp/arxiv/papers/1709/1709.08439.pdf"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i.org/10.1109/VS-GAMES.2010.2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31"/>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0465E2E4-7374-46A0-BB59-F56978D5F671}" type="slidenum">
              <a:rPr lang="en-US" sz="1400" smtClean="0">
                <a:solidFill>
                  <a:schemeClr val="folHlink"/>
                </a:solidFill>
              </a:rPr>
              <a:t>1</a:t>
            </a:fld>
            <a:endParaRPr lang="en-US" sz="1400">
              <a:solidFill>
                <a:schemeClr val="folHlink"/>
              </a:solidFill>
            </a:endParaRPr>
          </a:p>
        </p:txBody>
      </p:sp>
      <p:sp>
        <p:nvSpPr>
          <p:cNvPr id="3075" name="Rectangle 2"/>
          <p:cNvSpPr>
            <a:spLocks noGrp="1" noChangeArrowheads="1"/>
          </p:cNvSpPr>
          <p:nvPr>
            <p:ph type="ctrTitle"/>
          </p:nvPr>
        </p:nvSpPr>
        <p:spPr>
          <a:xfrm>
            <a:off x="412750" y="609600"/>
            <a:ext cx="9034463" cy="2743200"/>
          </a:xfrm>
          <a:noFill/>
        </p:spPr>
        <p:txBody>
          <a:bodyPr/>
          <a:lstStyle/>
          <a:p>
            <a:r>
              <a:rPr lang="en-US" sz="2400" i="1" dirty="0"/>
              <a:t>CS5351 Software </a:t>
            </a:r>
            <a:r>
              <a:rPr lang="en-US" sz="2400" i="1"/>
              <a:t>Engineering 2024-2025 </a:t>
            </a:r>
            <a:r>
              <a:rPr lang="en-US" sz="2400" i="1" dirty="0"/>
              <a:t>Semester B</a:t>
            </a:r>
            <a:br>
              <a:rPr lang="en-US" sz="2400" dirty="0"/>
            </a:br>
            <a:r>
              <a:rPr lang="en-US" sz="7200" dirty="0"/>
              <a:t>Software Process Model</a:t>
            </a:r>
            <a:endParaRPr lang="en-US" sz="5400" dirty="0"/>
          </a:p>
        </p:txBody>
      </p:sp>
      <p:sp>
        <p:nvSpPr>
          <p:cNvPr id="3076" name="Rectangle 3"/>
          <p:cNvSpPr>
            <a:spLocks noGrp="1" noChangeArrowheads="1"/>
          </p:cNvSpPr>
          <p:nvPr>
            <p:ph type="subTitle" idx="1"/>
          </p:nvPr>
        </p:nvSpPr>
        <p:spPr>
          <a:xfrm>
            <a:off x="455613" y="3886200"/>
            <a:ext cx="9067800" cy="2667000"/>
          </a:xfrm>
          <a:noFill/>
        </p:spPr>
        <p:txBody>
          <a:bodyPr/>
          <a:lstStyle/>
          <a:p>
            <a:pPr>
              <a:lnSpc>
                <a:spcPct val="90000"/>
              </a:lnSpc>
            </a:pPr>
            <a:r>
              <a:rPr lang="en-US" sz="4000" dirty="0"/>
              <a:t>Prof. Zhi-An Huang</a:t>
            </a:r>
          </a:p>
          <a:p>
            <a:pPr>
              <a:lnSpc>
                <a:spcPct val="90000"/>
              </a:lnSpc>
            </a:pPr>
            <a:r>
              <a:rPr lang="en-US" sz="2400" dirty="0"/>
              <a:t>Email:</a:t>
            </a:r>
            <a:r>
              <a:rPr lang="en-US" sz="1800" dirty="0">
                <a:latin typeface="Courier New" panose="02070409020205090404" pitchFamily="49" charset="0"/>
              </a:rPr>
              <a:t> </a:t>
            </a:r>
            <a:r>
              <a:rPr lang="en-US" sz="2000" b="1" dirty="0" err="1">
                <a:latin typeface="Courier New" panose="02070409020205090404" pitchFamily="49" charset="0"/>
              </a:rPr>
              <a:t>huang.za@cityu-dg.edu.cn</a:t>
            </a:r>
            <a:endParaRPr lang="en-US" sz="2000" dirty="0">
              <a:latin typeface="Courier New" panose="02070409020205090404" pitchFamily="49" charset="0"/>
            </a:endParaRPr>
          </a:p>
          <a:p>
            <a:pPr>
              <a:lnSpc>
                <a:spcPct val="90000"/>
              </a:lnSpc>
            </a:pPr>
            <a:endParaRPr lang="en-US" sz="2000" b="1" dirty="0">
              <a:solidFill>
                <a:schemeClr val="folHlink"/>
              </a:solidFill>
            </a:endParaRPr>
          </a:p>
          <a:p>
            <a:pPr>
              <a:lnSpc>
                <a:spcPct val="90000"/>
              </a:lnSpc>
            </a:pPr>
            <a:endParaRPr lang="en-US" sz="2000" b="1" dirty="0">
              <a:solidFill>
                <a:schemeClr val="folHlink"/>
              </a:solidFill>
            </a:endParaRPr>
          </a:p>
        </p:txBody>
      </p:sp>
    </p:spTree>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75CF3678-18D9-4822-B399-76E861237B1B}" type="slidenum">
              <a:rPr lang="zh-TW" altLang="en-US" sz="1400" smtClean="0">
                <a:solidFill>
                  <a:schemeClr val="folHlink"/>
                </a:solidFill>
              </a:rPr>
              <a:t>10</a:t>
            </a:fld>
            <a:endParaRPr lang="en-US" altLang="zh-TW" sz="1400">
              <a:solidFill>
                <a:schemeClr val="folHlink"/>
              </a:solidFill>
            </a:endParaRPr>
          </a:p>
        </p:txBody>
      </p:sp>
      <p:sp>
        <p:nvSpPr>
          <p:cNvPr id="7171" name="Rectangle 2"/>
          <p:cNvSpPr>
            <a:spLocks noGrp="1" noChangeArrowheads="1"/>
          </p:cNvSpPr>
          <p:nvPr>
            <p:ph type="title"/>
          </p:nvPr>
        </p:nvSpPr>
        <p:spPr>
          <a:xfrm>
            <a:off x="412750" y="266700"/>
            <a:ext cx="9340850" cy="1104900"/>
          </a:xfrm>
          <a:noFill/>
        </p:spPr>
        <p:txBody>
          <a:bodyPr/>
          <a:lstStyle/>
          <a:p>
            <a:r>
              <a:rPr lang="en-US" altLang="zh-TW" sz="3200" i="1" dirty="0">
                <a:ea typeface="PMingLiU" charset="-120"/>
              </a:rPr>
              <a:t>Facts (quite some years ago):</a:t>
            </a:r>
            <a:br>
              <a:rPr lang="en-US" altLang="zh-TW" dirty="0">
                <a:ea typeface="PMingLiU" charset="-120"/>
              </a:rPr>
            </a:br>
            <a:r>
              <a:rPr lang="en-US" altLang="zh-TW" dirty="0">
                <a:ea typeface="PMingLiU" charset="-120"/>
              </a:rPr>
              <a:t>Software Development </a:t>
            </a:r>
            <a:r>
              <a:rPr lang="en-US" altLang="zh-TW" i="1" dirty="0">
                <a:ea typeface="PMingLiU" charset="-120"/>
              </a:rPr>
              <a:t>Project</a:t>
            </a:r>
            <a:endParaRPr lang="en-US" altLang="zh-TW" sz="6000" i="1" dirty="0">
              <a:ea typeface="PMingLiU" charset="-120"/>
            </a:endParaRPr>
          </a:p>
        </p:txBody>
      </p:sp>
      <p:graphicFrame>
        <p:nvGraphicFramePr>
          <p:cNvPr id="2" name="Diagram 1"/>
          <p:cNvGraphicFramePr/>
          <p:nvPr/>
        </p:nvGraphicFramePr>
        <p:xfrm>
          <a:off x="1650471" y="1228372"/>
          <a:ext cx="6601883" cy="4401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73" name="Rectangle 2"/>
          <p:cNvSpPr>
            <a:spLocks noChangeArrowheads="1"/>
          </p:cNvSpPr>
          <p:nvPr/>
        </p:nvSpPr>
        <p:spPr bwMode="auto">
          <a:xfrm>
            <a:off x="379413" y="1720850"/>
            <a:ext cx="3352800"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TW" sz="4000" b="1">
                <a:solidFill>
                  <a:srgbClr val="FF0000"/>
                </a:solidFill>
                <a:ea typeface="PMingLiU" charset="-120"/>
              </a:rPr>
              <a:t>cancelled</a:t>
            </a:r>
            <a:r>
              <a:rPr lang="en-US" altLang="zh-TW" sz="4000">
                <a:solidFill>
                  <a:srgbClr val="FF0000"/>
                </a:solidFill>
                <a:ea typeface="PMingLiU" charset="-120"/>
              </a:rPr>
              <a:t> </a:t>
            </a:r>
            <a:r>
              <a:rPr lang="en-US" altLang="zh-TW">
                <a:ea typeface="PMingLiU" charset="-120"/>
              </a:rPr>
              <a:t>before completion.</a:t>
            </a:r>
            <a:endParaRPr lang="en-US"/>
          </a:p>
        </p:txBody>
      </p:sp>
      <p:cxnSp>
        <p:nvCxnSpPr>
          <p:cNvPr id="5" name="Straight Connector 4"/>
          <p:cNvCxnSpPr>
            <a:stCxn id="7173" idx="2"/>
          </p:cNvCxnSpPr>
          <p:nvPr/>
        </p:nvCxnSpPr>
        <p:spPr bwMode="auto">
          <a:xfrm>
            <a:off x="2055813" y="2859088"/>
            <a:ext cx="1143000" cy="493712"/>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7175" name="Rectangle 6"/>
          <p:cNvSpPr>
            <a:spLocks noChangeArrowheads="1"/>
          </p:cNvSpPr>
          <p:nvPr/>
        </p:nvSpPr>
        <p:spPr bwMode="auto">
          <a:xfrm>
            <a:off x="74613" y="3876675"/>
            <a:ext cx="31242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95605" indent="-395605"/>
            <a:r>
              <a:rPr lang="en-US" altLang="zh-TW" sz="4000" b="1">
                <a:solidFill>
                  <a:srgbClr val="003C78"/>
                </a:solidFill>
                <a:ea typeface="PMingLiU" charset="-120"/>
              </a:rPr>
              <a:t>   cost 89% more </a:t>
            </a:r>
            <a:r>
              <a:rPr lang="en-US" altLang="zh-TW">
                <a:ea typeface="PMingLiU" charset="-120"/>
              </a:rPr>
              <a:t>than their original budget </a:t>
            </a:r>
          </a:p>
        </p:txBody>
      </p:sp>
      <p:sp>
        <p:nvSpPr>
          <p:cNvPr id="7176" name="Rectangle 7"/>
          <p:cNvSpPr>
            <a:spLocks noChangeArrowheads="1"/>
          </p:cNvSpPr>
          <p:nvPr/>
        </p:nvSpPr>
        <p:spPr bwMode="auto">
          <a:xfrm>
            <a:off x="6399213" y="1720850"/>
            <a:ext cx="32766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95605" indent="-395605" algn="ctr"/>
            <a:r>
              <a:rPr lang="en-US" altLang="zh-TW">
                <a:ea typeface="PMingLiU" charset="-120"/>
              </a:rPr>
              <a:t>completed </a:t>
            </a:r>
            <a:r>
              <a:rPr lang="en-US" altLang="zh-TW" sz="4400" b="1">
                <a:solidFill>
                  <a:srgbClr val="00B050"/>
                </a:solidFill>
                <a:ea typeface="PMingLiU" charset="-120"/>
              </a:rPr>
              <a:t>on time and within budget</a:t>
            </a:r>
            <a:r>
              <a:rPr lang="en-US" altLang="zh-TW">
                <a:solidFill>
                  <a:srgbClr val="00B050"/>
                </a:solidFill>
                <a:ea typeface="PMingLiU" charset="-120"/>
              </a:rPr>
              <a:t>.</a:t>
            </a:r>
          </a:p>
        </p:txBody>
      </p:sp>
      <p:cxnSp>
        <p:nvCxnSpPr>
          <p:cNvPr id="13" name="Straight Connector 12"/>
          <p:cNvCxnSpPr/>
          <p:nvPr/>
        </p:nvCxnSpPr>
        <p:spPr bwMode="auto">
          <a:xfrm flipH="1">
            <a:off x="6399213" y="2290763"/>
            <a:ext cx="381000" cy="384175"/>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bwMode="auto">
          <a:xfrm>
            <a:off x="2627313" y="4800600"/>
            <a:ext cx="13335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15" name="Rectangle 14"/>
          <p:cNvSpPr>
            <a:spLocks noChangeArrowheads="1"/>
          </p:cNvSpPr>
          <p:nvPr/>
        </p:nvSpPr>
        <p:spPr bwMode="auto">
          <a:xfrm>
            <a:off x="6018213" y="4724400"/>
            <a:ext cx="38846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95605" indent="-395605"/>
            <a:r>
              <a:rPr lang="en-US" altLang="zh-TW">
                <a:ea typeface="PMingLiU" charset="-120"/>
              </a:rPr>
              <a:t>    But, only </a:t>
            </a:r>
            <a:r>
              <a:rPr lang="en-US" altLang="zh-TW" b="1">
                <a:solidFill>
                  <a:schemeClr val="tx2"/>
                </a:solidFill>
                <a:ea typeface="PMingLiU" charset="-120"/>
              </a:rPr>
              <a:t>42%</a:t>
            </a:r>
            <a:r>
              <a:rPr lang="en-US" altLang="zh-TW" b="1">
                <a:ea typeface="PMingLiU" charset="-120"/>
              </a:rPr>
              <a:t> </a:t>
            </a:r>
            <a:r>
              <a:rPr lang="en-US" altLang="zh-TW">
                <a:ea typeface="PMingLiU" charset="-120"/>
              </a:rPr>
              <a:t>of the original requirements can be implemented. </a:t>
            </a:r>
          </a:p>
        </p:txBody>
      </p:sp>
      <p:cxnSp>
        <p:nvCxnSpPr>
          <p:cNvPr id="18" name="Straight Connector 17"/>
          <p:cNvCxnSpPr>
            <a:stCxn id="7176" idx="2"/>
            <a:endCxn id="15" idx="0"/>
          </p:cNvCxnSpPr>
          <p:nvPr/>
        </p:nvCxnSpPr>
        <p:spPr bwMode="auto">
          <a:xfrm flipH="1">
            <a:off x="7961313" y="4521200"/>
            <a:ext cx="76200" cy="2032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t>Problems</a:t>
            </a:r>
          </a:p>
        </p:txBody>
      </p:sp>
      <p:graphicFrame>
        <p:nvGraphicFramePr>
          <p:cNvPr id="8195" name="Object 4"/>
          <p:cNvGraphicFramePr>
            <a:graphicFrameLocks noChangeAspect="1"/>
          </p:cNvGraphicFramePr>
          <p:nvPr/>
        </p:nvGraphicFramePr>
        <p:xfrm>
          <a:off x="2208213" y="2370138"/>
          <a:ext cx="4949825" cy="3427412"/>
        </p:xfrm>
        <a:graphic>
          <a:graphicData uri="http://schemas.openxmlformats.org/presentationml/2006/ole">
            <mc:AlternateContent xmlns:mc="http://schemas.openxmlformats.org/markup-compatibility/2006">
              <mc:Choice xmlns:v="urn:schemas-microsoft-com:vml" Requires="v">
                <p:oleObj name="Slide" r:id="rId2" imgW="4941570" imgH="3422015" progId="PowerPoint.Slide.12">
                  <p:embed/>
                </p:oleObj>
              </mc:Choice>
              <mc:Fallback>
                <p:oleObj name="Slide" r:id="rId2" imgW="4941570" imgH="3422015" progId="PowerPoint.Slide.12">
                  <p:embed/>
                  <p:pic>
                    <p:nvPicPr>
                      <p:cNvPr id="8195"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8213" y="2370138"/>
                        <a:ext cx="4949825"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TextBox 5"/>
          <p:cNvSpPr txBox="1">
            <a:spLocks noChangeArrowheads="1"/>
          </p:cNvSpPr>
          <p:nvPr/>
        </p:nvSpPr>
        <p:spPr bwMode="auto">
          <a:xfrm>
            <a:off x="227013" y="1447800"/>
            <a:ext cx="48482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Nothing can be useful or reused </a:t>
            </a:r>
          </a:p>
          <a:p>
            <a:r>
              <a:rPr lang="en-US"/>
              <a:t>from such cancelled projects?</a:t>
            </a:r>
          </a:p>
        </p:txBody>
      </p:sp>
      <p:cxnSp>
        <p:nvCxnSpPr>
          <p:cNvPr id="8" name="Straight Arrow Connector 7"/>
          <p:cNvCxnSpPr/>
          <p:nvPr/>
        </p:nvCxnSpPr>
        <p:spPr bwMode="auto">
          <a:xfrm>
            <a:off x="1141413" y="2401888"/>
            <a:ext cx="1143000" cy="1103312"/>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9" name="TextBox 8"/>
          <p:cNvSpPr txBox="1">
            <a:spLocks noChangeArrowheads="1"/>
          </p:cNvSpPr>
          <p:nvPr/>
        </p:nvSpPr>
        <p:spPr bwMode="auto">
          <a:xfrm>
            <a:off x="6932613" y="1676400"/>
            <a:ext cx="281940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How to identify a subset of requirements, </a:t>
            </a:r>
          </a:p>
          <a:p>
            <a:r>
              <a:rPr lang="en-US"/>
              <a:t>which are consistent among them, and track their development</a:t>
            </a:r>
          </a:p>
        </p:txBody>
      </p:sp>
      <p:cxnSp>
        <p:nvCxnSpPr>
          <p:cNvPr id="10" name="Straight Arrow Connector 9"/>
          <p:cNvCxnSpPr/>
          <p:nvPr/>
        </p:nvCxnSpPr>
        <p:spPr bwMode="auto">
          <a:xfrm flipH="1">
            <a:off x="7085013" y="4648200"/>
            <a:ext cx="1066800" cy="3810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13" name="TextBox 12"/>
          <p:cNvSpPr txBox="1">
            <a:spLocks noChangeArrowheads="1"/>
          </p:cNvSpPr>
          <p:nvPr/>
        </p:nvSpPr>
        <p:spPr bwMode="auto">
          <a:xfrm>
            <a:off x="6627813" y="5334000"/>
            <a:ext cx="312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2400"/>
              <a:t>Need to prioritize the requirements for guide the development effort</a:t>
            </a:r>
          </a:p>
        </p:txBody>
      </p:sp>
      <p:cxnSp>
        <p:nvCxnSpPr>
          <p:cNvPr id="14" name="Straight Arrow Connector 13"/>
          <p:cNvCxnSpPr>
            <a:stCxn id="13" idx="0"/>
            <a:endCxn id="9" idx="2"/>
          </p:cNvCxnSpPr>
          <p:nvPr/>
        </p:nvCxnSpPr>
        <p:spPr bwMode="auto">
          <a:xfrm flipV="1">
            <a:off x="8189913" y="4784725"/>
            <a:ext cx="152400" cy="549275"/>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17" name="TextBox 16"/>
          <p:cNvSpPr txBox="1">
            <a:spLocks noChangeArrowheads="1"/>
          </p:cNvSpPr>
          <p:nvPr/>
        </p:nvSpPr>
        <p:spPr bwMode="auto">
          <a:xfrm>
            <a:off x="177800" y="5410200"/>
            <a:ext cx="4122738"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How to streamline the activities better to reduce cost?</a:t>
            </a:r>
          </a:p>
        </p:txBody>
      </p:sp>
      <p:cxnSp>
        <p:nvCxnSpPr>
          <p:cNvPr id="18" name="Straight Arrow Connector 17"/>
          <p:cNvCxnSpPr/>
          <p:nvPr/>
        </p:nvCxnSpPr>
        <p:spPr bwMode="auto">
          <a:xfrm flipV="1">
            <a:off x="989013" y="4838700"/>
            <a:ext cx="1295400" cy="5715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3"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Recent Findings</a:t>
            </a:r>
          </a:p>
        </p:txBody>
      </p:sp>
      <p:sp>
        <p:nvSpPr>
          <p:cNvPr id="3" name="Content Placeholder 2"/>
          <p:cNvSpPr>
            <a:spLocks noGrp="1"/>
          </p:cNvSpPr>
          <p:nvPr>
            <p:ph idx="1"/>
          </p:nvPr>
        </p:nvSpPr>
        <p:spPr/>
        <p:txBody>
          <a:bodyPr/>
          <a:lstStyle/>
          <a:p>
            <a:r>
              <a:rPr lang="en-US" sz="2400" dirty="0"/>
              <a:t>Standish Group’s Annual CHAOS 2020 report</a:t>
            </a:r>
          </a:p>
          <a:p>
            <a:pPr lvl="1"/>
            <a:r>
              <a:rPr lang="en-US" sz="2000" dirty="0"/>
              <a:t>66% of projects end in partial/total failure. </a:t>
            </a:r>
          </a:p>
          <a:p>
            <a:pPr lvl="2"/>
            <a:r>
              <a:rPr lang="en-US" sz="1800" dirty="0"/>
              <a:t>31% canceled</a:t>
            </a:r>
          </a:p>
          <a:p>
            <a:pPr lvl="2"/>
            <a:r>
              <a:rPr lang="en-US" sz="1800" dirty="0"/>
              <a:t>53% with performance degrade</a:t>
            </a:r>
          </a:p>
          <a:p>
            <a:pPr lvl="1"/>
            <a:r>
              <a:rPr lang="en-US" sz="2000" dirty="0"/>
              <a:t>Large project: success rate 10%</a:t>
            </a:r>
          </a:p>
          <a:p>
            <a:pPr lvl="1"/>
            <a:r>
              <a:rPr lang="en-US" sz="2000" dirty="0"/>
              <a:t>Small project: success rate 90%</a:t>
            </a:r>
          </a:p>
          <a:p>
            <a:r>
              <a:rPr lang="en-US" sz="2400" dirty="0"/>
              <a:t>McKinsey in 2020</a:t>
            </a:r>
          </a:p>
          <a:p>
            <a:pPr lvl="1"/>
            <a:r>
              <a:rPr lang="en-US" sz="2000" dirty="0"/>
              <a:t>17% of large projects go badly</a:t>
            </a:r>
          </a:p>
          <a:p>
            <a:r>
              <a:rPr lang="en-US" sz="2400" dirty="0"/>
              <a:t>BCG (2020) </a:t>
            </a:r>
          </a:p>
          <a:p>
            <a:pPr lvl="1"/>
            <a:r>
              <a:rPr lang="en-US" sz="2000" dirty="0"/>
              <a:t>70% of digital transformation efforts fall short of meeting targets. </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12</a:t>
            </a:fld>
            <a:endParaRPr lang="en-US"/>
          </a:p>
        </p:txBody>
      </p:sp>
      <p:sp>
        <p:nvSpPr>
          <p:cNvPr id="6" name="TextBox 5"/>
          <p:cNvSpPr txBox="1"/>
          <p:nvPr/>
        </p:nvSpPr>
        <p:spPr>
          <a:xfrm>
            <a:off x="37305" y="6172200"/>
            <a:ext cx="9828213" cy="369332"/>
          </a:xfrm>
          <a:prstGeom prst="rect">
            <a:avLst/>
          </a:prstGeom>
          <a:noFill/>
        </p:spPr>
        <p:txBody>
          <a:bodyPr wrap="square">
            <a:spAutoFit/>
          </a:bodyPr>
          <a:lstStyle/>
          <a:p>
            <a:r>
              <a:rPr lang="en-US" sz="1800" dirty="0"/>
              <a:t>https://www.linkedin.com/pulse/project-failure-rates-facts-reasons-frank-faeth/</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Situation </a:t>
            </a:r>
            <a:br>
              <a:rPr lang="en-US" dirty="0"/>
            </a:br>
            <a:r>
              <a:rPr lang="en-US" dirty="0"/>
              <a:t>Project Failure in 2018</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12" y="1676401"/>
            <a:ext cx="4726819" cy="1524000"/>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t>13</a:t>
            </a:fld>
            <a:endParaRPr lang="en-US"/>
          </a:p>
        </p:txBody>
      </p:sp>
      <p:sp>
        <p:nvSpPr>
          <p:cNvPr id="6" name="Rectangle 5"/>
          <p:cNvSpPr/>
          <p:nvPr/>
        </p:nvSpPr>
        <p:spPr>
          <a:xfrm>
            <a:off x="379412" y="3031124"/>
            <a:ext cx="1896160" cy="338554"/>
          </a:xfrm>
          <a:prstGeom prst="rect">
            <a:avLst/>
          </a:prstGeom>
        </p:spPr>
        <p:txBody>
          <a:bodyPr wrap="none">
            <a:spAutoFit/>
          </a:bodyPr>
          <a:lstStyle/>
          <a:p>
            <a:r>
              <a:rPr lang="en-US" sz="1600" dirty="0"/>
              <a:t>https://www.cio.com</a:t>
            </a:r>
          </a:p>
        </p:txBody>
      </p:sp>
      <p:sp>
        <p:nvSpPr>
          <p:cNvPr id="7" name="Content Placeholder 8"/>
          <p:cNvSpPr txBox="1"/>
          <p:nvPr/>
        </p:nvSpPr>
        <p:spPr bwMode="auto">
          <a:xfrm>
            <a:off x="412750" y="3657600"/>
            <a:ext cx="903605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lstStyle>
            <a:lvl1pPr marL="398780" indent="-398780" algn="l" rtl="0" eaLnBrk="0" fontAlgn="base" hangingPunct="0">
              <a:spcBef>
                <a:spcPct val="20000"/>
              </a:spcBef>
              <a:spcAft>
                <a:spcPct val="0"/>
              </a:spcAft>
              <a:buClr>
                <a:schemeClr val="tx2"/>
              </a:buClr>
              <a:buSzPct val="60000"/>
              <a:buFont typeface="Wingdings" panose="05000000000000000000" pitchFamily="2" charset="2"/>
              <a:buChar char="u"/>
              <a:defRPr sz="3200">
                <a:solidFill>
                  <a:schemeClr val="tx1"/>
                </a:solidFill>
                <a:latin typeface="+mn-lt"/>
                <a:ea typeface="+mn-ea"/>
                <a:cs typeface="+mn-cs"/>
              </a:defRPr>
            </a:lvl1pPr>
            <a:lvl2pPr marL="862330" indent="-349250" algn="l" rtl="0" eaLnBrk="0" fontAlgn="base" hangingPunct="0">
              <a:spcBef>
                <a:spcPct val="20000"/>
              </a:spcBef>
              <a:spcAft>
                <a:spcPct val="0"/>
              </a:spcAft>
              <a:buClr>
                <a:schemeClr val="tx2"/>
              </a:buClr>
              <a:buSzPct val="60000"/>
              <a:buFont typeface="Wingdings" panose="05000000000000000000" pitchFamily="2" charset="2"/>
              <a:buChar char="n"/>
              <a:defRPr sz="2800">
                <a:solidFill>
                  <a:schemeClr val="tx1"/>
                </a:solidFill>
                <a:latin typeface="+mn-lt"/>
              </a:defRPr>
            </a:lvl2pPr>
            <a:lvl3pPr marL="1262380" indent="-285750" algn="l" rtl="0" eaLnBrk="0" fontAlgn="base" hangingPunct="0">
              <a:spcBef>
                <a:spcPct val="20000"/>
              </a:spcBef>
              <a:spcAft>
                <a:spcPct val="0"/>
              </a:spcAft>
              <a:buClr>
                <a:schemeClr val="tx1"/>
              </a:buClr>
              <a:buSzPct val="60000"/>
              <a:buFont typeface="Wingdings" panose="05000000000000000000" pitchFamily="2" charset="2"/>
              <a:buChar char="n"/>
              <a:defRPr sz="2400">
                <a:solidFill>
                  <a:schemeClr val="tx1"/>
                </a:solidFill>
                <a:latin typeface="+mn-lt"/>
              </a:defRPr>
            </a:lvl3pPr>
            <a:lvl4pPr marL="1660525" indent="-284480" algn="l" rtl="0" eaLnBrk="0" fontAlgn="base" hangingPunct="0">
              <a:spcBef>
                <a:spcPct val="20000"/>
              </a:spcBef>
              <a:spcAft>
                <a:spcPct val="0"/>
              </a:spcAft>
              <a:buClr>
                <a:schemeClr val="tx1"/>
              </a:buClr>
              <a:buSzPct val="60000"/>
              <a:buFont typeface="Wingdings" panose="05000000000000000000" pitchFamily="2" charset="2"/>
              <a:buChar char="u"/>
              <a:defRPr sz="2000">
                <a:solidFill>
                  <a:schemeClr val="tx1"/>
                </a:solidFill>
                <a:latin typeface="+mn-lt"/>
              </a:defRPr>
            </a:lvl4pPr>
            <a:lvl5pPr marL="20593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5pPr>
            <a:lvl6pPr marL="25165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6pPr>
            <a:lvl7pPr marL="29737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7pPr>
            <a:lvl8pPr marL="34309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8pPr>
            <a:lvl9pPr marL="3888105" indent="-284480" algn="l" rtl="0" eaLnBrk="0" fontAlgn="base" hangingPunct="0">
              <a:spcBef>
                <a:spcPct val="20000"/>
              </a:spcBef>
              <a:spcAft>
                <a:spcPct val="0"/>
              </a:spcAft>
              <a:buClr>
                <a:schemeClr val="tx1"/>
              </a:buClr>
              <a:buSzPct val="60000"/>
              <a:buFont typeface="Wingdings" panose="05000000000000000000" pitchFamily="2" charset="2"/>
              <a:buChar char="n"/>
              <a:defRPr sz="2000">
                <a:solidFill>
                  <a:schemeClr val="tx1"/>
                </a:solidFill>
                <a:latin typeface="+mn-lt"/>
              </a:defRPr>
            </a:lvl9pPr>
          </a:lstStyle>
          <a:p>
            <a:r>
              <a:rPr lang="en-US" sz="1800" dirty="0"/>
              <a:t>“The PMI research also identifies a number of factors common to the Champion organizations, says Langley. Besides a focus on </a:t>
            </a:r>
            <a:r>
              <a:rPr lang="en-US" sz="1800" b="1" dirty="0"/>
              <a:t>benefits realization</a:t>
            </a:r>
            <a:r>
              <a:rPr lang="en-US" sz="1800" dirty="0"/>
              <a:t>, champion organizations are more likely to focus on </a:t>
            </a:r>
            <a:r>
              <a:rPr lang="en-US" sz="1800" b="1" dirty="0"/>
              <a:t>project management talent</a:t>
            </a:r>
            <a:r>
              <a:rPr lang="en-US" sz="1800" dirty="0"/>
              <a:t>, have </a:t>
            </a:r>
            <a:r>
              <a:rPr lang="en-US" sz="1800" b="1" dirty="0"/>
              <a:t>at least one PMO</a:t>
            </a:r>
            <a:r>
              <a:rPr lang="en-US" sz="1800" dirty="0"/>
              <a:t> [project management office] within their organization, drive </a:t>
            </a:r>
            <a:r>
              <a:rPr lang="en-US" sz="1800" b="1" dirty="0"/>
              <a:t>executive sponsorship </a:t>
            </a:r>
            <a:r>
              <a:rPr lang="en-US" sz="1800" dirty="0"/>
              <a:t>and use </a:t>
            </a:r>
            <a:r>
              <a:rPr lang="en-US" sz="1800" b="1" dirty="0">
                <a:solidFill>
                  <a:srgbClr val="FF0000"/>
                </a:solidFill>
              </a:rPr>
              <a:t>agile approaches to project management</a:t>
            </a:r>
            <a:r>
              <a:rPr lang="en-US" sz="1800" dirty="0"/>
              <a:t>, the research revealed.”</a:t>
            </a:r>
            <a:endParaRPr lang="en-US" sz="1800" kern="0" dirty="0"/>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br>
              <a:rPr lang="en-US"/>
            </a:br>
            <a:r>
              <a:rPr lang="en-US" altLang="zh-TW">
                <a:solidFill>
                  <a:schemeClr val="bg2"/>
                </a:solidFill>
                <a:ea typeface="PMingLiU" charset="-120"/>
              </a:rPr>
              <a:t>Software Engineering Process</a:t>
            </a:r>
            <a:endParaRPr lang="en-US" altLang="zh-TW">
              <a:ea typeface="PMingLiU" charset="-120"/>
            </a:endParaRPr>
          </a:p>
        </p:txBody>
      </p:sp>
      <p:sp>
        <p:nvSpPr>
          <p:cNvPr id="10243" name="Text Placeholder 2"/>
          <p:cNvSpPr>
            <a:spLocks noGrp="1"/>
          </p:cNvSpPr>
          <p:nvPr>
            <p:ph type="body" sz="half" idx="1"/>
          </p:nvPr>
        </p:nvSpPr>
        <p:spPr>
          <a:xfrm>
            <a:off x="793750" y="1524000"/>
            <a:ext cx="8348663" cy="4953000"/>
          </a:xfrm>
        </p:spPr>
        <p:txBody>
          <a:bodyPr/>
          <a:lstStyle/>
          <a:p>
            <a:endParaRPr lang="zh-TW" altLang="en-US" sz="3600" dirty="0">
              <a:ea typeface="PMingLiU" charset="-120"/>
            </a:endParaRPr>
          </a:p>
          <a:p>
            <a:pPr>
              <a:buFont typeface="Wingdings" panose="05000000000000000000" pitchFamily="2" charset="2"/>
              <a:buNone/>
            </a:pPr>
            <a:r>
              <a:rPr lang="zh-TW" altLang="en-US" sz="3600" dirty="0">
                <a:ea typeface="PMingLiU" charset="-120"/>
              </a:rPr>
              <a:t>	</a:t>
            </a:r>
            <a:r>
              <a:rPr lang="en-US" altLang="zh-TW" sz="3600" dirty="0">
                <a:ea typeface="PMingLiU" charset="-120"/>
              </a:rPr>
              <a:t>A </a:t>
            </a:r>
            <a:r>
              <a:rPr lang="en-US" altLang="zh-TW" sz="3600" b="1" i="1" dirty="0">
                <a:solidFill>
                  <a:schemeClr val="bg2"/>
                </a:solidFill>
                <a:ea typeface="PMingLiU" charset="-120"/>
              </a:rPr>
              <a:t>software engineering process model</a:t>
            </a:r>
            <a:r>
              <a:rPr lang="en-US" altLang="zh-TW" sz="3600" dirty="0">
                <a:ea typeface="PMingLiU" charset="-120"/>
              </a:rPr>
              <a:t> is a set of  (1) </a:t>
            </a:r>
            <a:r>
              <a:rPr lang="en-US" altLang="zh-TW" sz="3600" i="1" dirty="0">
                <a:ea typeface="PMingLiU" charset="-120"/>
              </a:rPr>
              <a:t>activities</a:t>
            </a:r>
            <a:r>
              <a:rPr lang="en-US" altLang="zh-TW" sz="3600" dirty="0">
                <a:ea typeface="PMingLiU" charset="-120"/>
              </a:rPr>
              <a:t>, (2) </a:t>
            </a:r>
            <a:r>
              <a:rPr lang="en-US" altLang="zh-TW" sz="3600" i="1" dirty="0">
                <a:ea typeface="PMingLiU" charset="-120"/>
              </a:rPr>
              <a:t>techniques</a:t>
            </a:r>
            <a:r>
              <a:rPr lang="en-US" altLang="zh-TW" sz="3600" dirty="0">
                <a:ea typeface="PMingLiU" charset="-120"/>
              </a:rPr>
              <a:t>, (3) </a:t>
            </a:r>
            <a:r>
              <a:rPr lang="en-US" altLang="zh-TW" sz="3600" i="1" dirty="0">
                <a:ea typeface="PMingLiU" charset="-120"/>
              </a:rPr>
              <a:t>deliverables</a:t>
            </a:r>
            <a:r>
              <a:rPr lang="en-US" altLang="zh-TW" sz="3600" dirty="0">
                <a:ea typeface="PMingLiU" charset="-120"/>
              </a:rPr>
              <a:t> and (4) </a:t>
            </a:r>
            <a:r>
              <a:rPr lang="en-US" altLang="zh-TW" sz="3600" i="1" dirty="0">
                <a:ea typeface="PMingLiU" charset="-120"/>
              </a:rPr>
              <a:t>tools </a:t>
            </a:r>
            <a:r>
              <a:rPr lang="en-US" altLang="zh-TW" sz="3600" dirty="0">
                <a:ea typeface="PMingLiU" charset="-120"/>
              </a:rPr>
              <a:t>so</a:t>
            </a:r>
            <a:r>
              <a:rPr lang="en-US" altLang="zh-TW" sz="3600" i="1" dirty="0">
                <a:ea typeface="PMingLiU" charset="-120"/>
              </a:rPr>
              <a:t> </a:t>
            </a:r>
            <a:r>
              <a:rPr lang="en-US" altLang="zh-TW" sz="3600" dirty="0">
                <a:ea typeface="PMingLiU" charset="-120"/>
              </a:rPr>
              <a:t>that software engineers and project managers follow the (5) </a:t>
            </a:r>
            <a:r>
              <a:rPr lang="en-US" altLang="zh-TW" sz="3600" b="1" i="1" dirty="0">
                <a:solidFill>
                  <a:srgbClr val="FF0000"/>
                </a:solidFill>
                <a:ea typeface="PMingLiU" charset="-120"/>
              </a:rPr>
              <a:t>best practices </a:t>
            </a:r>
            <a:r>
              <a:rPr lang="en-US" altLang="zh-TW" sz="3600" dirty="0">
                <a:ea typeface="PMingLiU" charset="-120"/>
              </a:rPr>
              <a:t>(e.g., pair programming, agile methods) to use the items (1)</a:t>
            </a:r>
            <a:r>
              <a:rPr lang="en-US" altLang="zh-TW" sz="3600" dirty="0">
                <a:ea typeface="PMingLiU" charset="-120"/>
                <a:sym typeface="Symbol" panose="05050102010706020507" pitchFamily="18" charset="2"/>
              </a:rPr>
              <a:t></a:t>
            </a:r>
            <a:r>
              <a:rPr lang="en-US" altLang="zh-TW" sz="3600" dirty="0">
                <a:ea typeface="PMingLiU" charset="-120"/>
              </a:rPr>
              <a:t>(4) to manage software systems</a:t>
            </a:r>
          </a:p>
          <a:p>
            <a:endParaRPr lang="zh-TW" altLang="en-US" sz="3600" dirty="0">
              <a:ea typeface="PMingLiU" charset="-120"/>
            </a:endParaRPr>
          </a:p>
        </p:txBody>
      </p:sp>
      <p:sp>
        <p:nvSpPr>
          <p:cNvPr id="10244"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C6111B0F-8E74-48D9-8625-213B21AB7EA7}" type="slidenum">
              <a:rPr lang="zh-TW" altLang="en-US" sz="1400" smtClean="0">
                <a:solidFill>
                  <a:schemeClr val="folHlink"/>
                </a:solidFill>
              </a:rPr>
              <a:t>14</a:t>
            </a:fld>
            <a:endParaRPr lang="en-US" altLang="zh-TW" sz="1400">
              <a:solidFill>
                <a:schemeClr val="folHlink"/>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t>SE Process </a:t>
            </a:r>
            <a:r>
              <a:rPr lang="en-US">
                <a:sym typeface="Symbol" panose="05050102010706020507" pitchFamily="18" charset="2"/>
              </a:rPr>
              <a:t> Activities</a:t>
            </a:r>
            <a:endParaRPr lang="en-US"/>
          </a:p>
        </p:txBody>
      </p:sp>
      <p:sp>
        <p:nvSpPr>
          <p:cNvPr id="11267" name="Text Placeholder 2"/>
          <p:cNvSpPr>
            <a:spLocks noGrp="1"/>
          </p:cNvSpPr>
          <p:nvPr>
            <p:ph type="body" sz="half" idx="1"/>
          </p:nvPr>
        </p:nvSpPr>
        <p:spPr>
          <a:xfrm>
            <a:off x="412750" y="1676400"/>
            <a:ext cx="3776663" cy="4953000"/>
          </a:xfrm>
        </p:spPr>
        <p:txBody>
          <a:bodyPr/>
          <a:lstStyle/>
          <a:p>
            <a:r>
              <a:rPr lang="en-US" sz="2400" dirty="0"/>
              <a:t>Collecting user requirements</a:t>
            </a:r>
          </a:p>
          <a:p>
            <a:r>
              <a:rPr lang="en-US" sz="2400" dirty="0"/>
              <a:t>Designing software</a:t>
            </a:r>
          </a:p>
          <a:p>
            <a:r>
              <a:rPr lang="en-US" sz="2400" dirty="0"/>
              <a:t>Coding/Implementation</a:t>
            </a:r>
          </a:p>
          <a:p>
            <a:r>
              <a:rPr lang="en-US" sz="2400" dirty="0"/>
              <a:t>Testing</a:t>
            </a:r>
          </a:p>
          <a:p>
            <a:r>
              <a:rPr lang="en-US" sz="2400" dirty="0"/>
              <a:t>Deploying the software at user sites</a:t>
            </a:r>
          </a:p>
          <a:p>
            <a:r>
              <a:rPr lang="en-US" sz="2400" dirty="0"/>
              <a:t>Maintain software</a:t>
            </a:r>
          </a:p>
          <a:p>
            <a:r>
              <a:rPr lang="en-US" sz="2400" dirty="0"/>
              <a:t>Configuration Management</a:t>
            </a:r>
          </a:p>
          <a:p>
            <a:r>
              <a:rPr lang="en-US" sz="2400" dirty="0"/>
              <a:t>Project Management</a:t>
            </a:r>
          </a:p>
        </p:txBody>
      </p:sp>
      <p:sp>
        <p:nvSpPr>
          <p:cNvPr id="11268"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B9022122-5AC0-4EC0-AC5B-160564B87613}" type="slidenum">
              <a:rPr lang="zh-TW" altLang="en-US" sz="1400" smtClean="0">
                <a:solidFill>
                  <a:schemeClr val="folHlink"/>
                </a:solidFill>
              </a:rPr>
              <a:t>15</a:t>
            </a:fld>
            <a:endParaRPr lang="en-US" altLang="zh-TW" sz="1400">
              <a:solidFill>
                <a:schemeClr val="folHlink"/>
              </a:solidFill>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Exemplified </a:t>
            </a:r>
            <a:r>
              <a:rPr lang="en-US" dirty="0">
                <a:solidFill>
                  <a:schemeClr val="bg2"/>
                </a:solidFill>
              </a:rPr>
              <a:t>Software</a:t>
            </a:r>
            <a:r>
              <a:rPr lang="en-US" dirty="0"/>
              <a:t> Requirements </a:t>
            </a:r>
          </a:p>
        </p:txBody>
      </p:sp>
      <p:sp>
        <p:nvSpPr>
          <p:cNvPr id="5" name="Slide Number Placeholder 4"/>
          <p:cNvSpPr>
            <a:spLocks noGrp="1"/>
          </p:cNvSpPr>
          <p:nvPr>
            <p:ph type="sldNum" sz="quarter" idx="12"/>
          </p:nvPr>
        </p:nvSpPr>
        <p:spPr/>
        <p:txBody>
          <a:bodyPr/>
          <a:lstStyle/>
          <a:p>
            <a:pPr>
              <a:defRPr/>
            </a:pPr>
            <a:fld id="{A2E1CC38-B599-4C98-B988-9CEF9DD82BA3}" type="slidenum">
              <a:rPr lang="zh-TW" altLang="en-US" smtClean="0"/>
              <a:t>16</a:t>
            </a:fld>
            <a:endParaRPr lang="en-US" altLang="zh-TW"/>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91" r="50000" b="7113"/>
          <a:stretch>
            <a:fillRect/>
          </a:stretch>
        </p:blipFill>
        <p:spPr bwMode="auto">
          <a:xfrm>
            <a:off x="150812" y="1624496"/>
            <a:ext cx="4038600" cy="50292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31812" y="1362886"/>
            <a:ext cx="2943434" cy="523220"/>
          </a:xfrm>
          <a:prstGeom prst="rect">
            <a:avLst/>
          </a:prstGeom>
          <a:noFill/>
        </p:spPr>
        <p:txBody>
          <a:bodyPr wrap="none" rtlCol="0">
            <a:spAutoFit/>
          </a:bodyPr>
          <a:lstStyle/>
          <a:p>
            <a:r>
              <a:rPr lang="en-US" dirty="0"/>
              <a:t>User Requirements</a:t>
            </a:r>
          </a:p>
        </p:txBody>
      </p:sp>
      <p:sp>
        <p:nvSpPr>
          <p:cNvPr id="14" name="TextBox 13"/>
          <p:cNvSpPr txBox="1"/>
          <p:nvPr/>
        </p:nvSpPr>
        <p:spPr>
          <a:xfrm>
            <a:off x="4875212" y="1371600"/>
            <a:ext cx="4458272" cy="523220"/>
          </a:xfrm>
          <a:prstGeom prst="rect">
            <a:avLst/>
          </a:prstGeom>
          <a:noFill/>
        </p:spPr>
        <p:txBody>
          <a:bodyPr wrap="none" rtlCol="0">
            <a:spAutoFit/>
          </a:bodyPr>
          <a:lstStyle/>
          <a:p>
            <a:r>
              <a:rPr lang="en-US" dirty="0"/>
              <a:t>Non-functional Requirements</a:t>
            </a:r>
          </a:p>
        </p:txBody>
      </p:sp>
      <p:pic>
        <p:nvPicPr>
          <p:cNvPr id="15" name="Picture 14" descr="A screenshot of a computer&#10;&#10;Description automatically generated with low confidenc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4547" y="2331991"/>
            <a:ext cx="4518888" cy="2087609"/>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Exemplified </a:t>
            </a:r>
            <a:r>
              <a:rPr lang="en-US" dirty="0">
                <a:solidFill>
                  <a:schemeClr val="bg2"/>
                </a:solidFill>
              </a:rPr>
              <a:t>Software</a:t>
            </a:r>
            <a:r>
              <a:rPr lang="en-US" dirty="0"/>
              <a:t> Architecture </a:t>
            </a:r>
          </a:p>
        </p:txBody>
      </p:sp>
      <p:sp>
        <p:nvSpPr>
          <p:cNvPr id="5" name="Slide Number Placeholder 4"/>
          <p:cNvSpPr>
            <a:spLocks noGrp="1"/>
          </p:cNvSpPr>
          <p:nvPr>
            <p:ph type="sldNum" sz="quarter" idx="12"/>
          </p:nvPr>
        </p:nvSpPr>
        <p:spPr/>
        <p:txBody>
          <a:bodyPr/>
          <a:lstStyle/>
          <a:p>
            <a:pPr>
              <a:defRPr/>
            </a:pPr>
            <a:fld id="{A2E1CC38-B599-4C98-B988-9CEF9DD82BA3}" type="slidenum">
              <a:rPr lang="zh-TW" altLang="en-US" smtClean="0"/>
              <a:t>17</a:t>
            </a:fld>
            <a:endParaRPr lang="en-US" altLang="zh-TW"/>
          </a:p>
        </p:txBody>
      </p:sp>
      <p:pic>
        <p:nvPicPr>
          <p:cNvPr id="2050" name="Picture 2" descr="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56" y="1752601"/>
            <a:ext cx="5831012" cy="20573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implified architecture model of the Java Pet Store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113" y="2133600"/>
            <a:ext cx="3373438" cy="381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Exemplified </a:t>
            </a:r>
            <a:r>
              <a:rPr lang="en-US" dirty="0">
                <a:solidFill>
                  <a:schemeClr val="bg2"/>
                </a:solidFill>
              </a:rPr>
              <a:t>Software</a:t>
            </a:r>
            <a:r>
              <a:rPr lang="en-US" dirty="0"/>
              <a:t> Designs </a:t>
            </a:r>
          </a:p>
        </p:txBody>
      </p:sp>
      <p:sp>
        <p:nvSpPr>
          <p:cNvPr id="5" name="Slide Number Placeholder 4"/>
          <p:cNvSpPr>
            <a:spLocks noGrp="1"/>
          </p:cNvSpPr>
          <p:nvPr>
            <p:ph type="sldNum" sz="quarter" idx="12"/>
          </p:nvPr>
        </p:nvSpPr>
        <p:spPr/>
        <p:txBody>
          <a:bodyPr/>
          <a:lstStyle/>
          <a:p>
            <a:pPr>
              <a:defRPr/>
            </a:pPr>
            <a:fld id="{A2E1CC38-B599-4C98-B988-9CEF9DD82BA3}" type="slidenum">
              <a:rPr lang="zh-TW" altLang="en-US" smtClean="0"/>
              <a:t>18</a:t>
            </a:fld>
            <a:endParaRPr lang="en-US" altLang="zh-TW"/>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12" y="2316830"/>
            <a:ext cx="3201163" cy="19669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212" y="1927398"/>
            <a:ext cx="2750757" cy="16002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03212" y="1300490"/>
            <a:ext cx="3122971" cy="954107"/>
          </a:xfrm>
          <a:prstGeom prst="rect">
            <a:avLst/>
          </a:prstGeom>
          <a:noFill/>
        </p:spPr>
        <p:txBody>
          <a:bodyPr wrap="none" rtlCol="0">
            <a:spAutoFit/>
          </a:bodyPr>
          <a:lstStyle/>
          <a:p>
            <a:r>
              <a:rPr lang="en-US" dirty="0"/>
              <a:t>Static view: </a:t>
            </a:r>
          </a:p>
          <a:p>
            <a:r>
              <a:rPr lang="en-US" dirty="0"/>
              <a:t>Component diagram</a:t>
            </a:r>
          </a:p>
        </p:txBody>
      </p:sp>
      <p:sp>
        <p:nvSpPr>
          <p:cNvPr id="9" name="TextBox 8"/>
          <p:cNvSpPr txBox="1"/>
          <p:nvPr/>
        </p:nvSpPr>
        <p:spPr>
          <a:xfrm>
            <a:off x="5865812" y="1332007"/>
            <a:ext cx="2762295" cy="954107"/>
          </a:xfrm>
          <a:prstGeom prst="rect">
            <a:avLst/>
          </a:prstGeom>
          <a:noFill/>
        </p:spPr>
        <p:txBody>
          <a:bodyPr wrap="none" rtlCol="0">
            <a:spAutoFit/>
          </a:bodyPr>
          <a:lstStyle/>
          <a:p>
            <a:r>
              <a:rPr lang="en-US" dirty="0"/>
              <a:t>Dynamic view: </a:t>
            </a:r>
          </a:p>
          <a:p>
            <a:r>
              <a:rPr lang="en-US" dirty="0"/>
              <a:t>sequence diagram</a:t>
            </a:r>
          </a:p>
        </p:txBody>
      </p:sp>
      <p:pic>
        <p:nvPicPr>
          <p:cNvPr id="3078"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782" y="2316830"/>
            <a:ext cx="2382345" cy="12954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390360" y="1733077"/>
            <a:ext cx="2475464" cy="523220"/>
          </a:xfrm>
          <a:prstGeom prst="rect">
            <a:avLst/>
          </a:prstGeom>
          <a:noFill/>
        </p:spPr>
        <p:txBody>
          <a:bodyPr wrap="square">
            <a:spAutoFit/>
          </a:bodyPr>
          <a:lstStyle/>
          <a:p>
            <a:r>
              <a:rPr lang="en-US" dirty="0"/>
              <a:t>Class diagram</a:t>
            </a:r>
          </a:p>
        </p:txBody>
      </p:sp>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36862" y="4065760"/>
            <a:ext cx="3028950" cy="15144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046412" y="3612230"/>
            <a:ext cx="2800154" cy="523220"/>
          </a:xfrm>
          <a:prstGeom prst="rect">
            <a:avLst/>
          </a:prstGeom>
          <a:noFill/>
        </p:spPr>
        <p:txBody>
          <a:bodyPr wrap="square">
            <a:spAutoFit/>
          </a:bodyPr>
          <a:lstStyle/>
          <a:p>
            <a:r>
              <a:rPr lang="en-US" dirty="0"/>
              <a:t>Database scheme</a:t>
            </a:r>
          </a:p>
        </p:txBody>
      </p:sp>
      <p:pic>
        <p:nvPicPr>
          <p:cNvPr id="308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32198" y="4640055"/>
            <a:ext cx="3722395" cy="153214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845450" y="4176400"/>
            <a:ext cx="4985026" cy="523220"/>
          </a:xfrm>
          <a:prstGeom prst="rect">
            <a:avLst/>
          </a:prstGeom>
          <a:noFill/>
        </p:spPr>
        <p:txBody>
          <a:bodyPr wrap="square">
            <a:spAutoFit/>
          </a:bodyPr>
          <a:lstStyle/>
          <a:p>
            <a:r>
              <a:rPr lang="en-US" dirty="0"/>
              <a:t>State transition diagram</a:t>
            </a:r>
          </a:p>
        </p:txBody>
      </p:sp>
      <p:sp>
        <p:nvSpPr>
          <p:cNvPr id="17" name="TextBox 16"/>
          <p:cNvSpPr txBox="1"/>
          <p:nvPr/>
        </p:nvSpPr>
        <p:spPr>
          <a:xfrm>
            <a:off x="117492" y="3850896"/>
            <a:ext cx="2800154" cy="954107"/>
          </a:xfrm>
          <a:prstGeom prst="rect">
            <a:avLst/>
          </a:prstGeom>
          <a:noFill/>
        </p:spPr>
        <p:txBody>
          <a:bodyPr wrap="square">
            <a:spAutoFit/>
          </a:bodyPr>
          <a:lstStyle/>
          <a:p>
            <a:r>
              <a:rPr lang="en-US" dirty="0"/>
              <a:t>User interface Design</a:t>
            </a:r>
          </a:p>
        </p:txBody>
      </p:sp>
      <p:pic>
        <p:nvPicPr>
          <p:cNvPr id="10" name="Picture 9"/>
          <p:cNvPicPr>
            <a:picLocks noChangeAspect="1"/>
          </p:cNvPicPr>
          <p:nvPr/>
        </p:nvPicPr>
        <p:blipFill>
          <a:blip r:embed="rId8"/>
          <a:stretch>
            <a:fillRect/>
          </a:stretch>
        </p:blipFill>
        <p:spPr>
          <a:xfrm>
            <a:off x="145112" y="4805003"/>
            <a:ext cx="3160670" cy="1777877"/>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339262" cy="1104900"/>
          </a:xfrm>
        </p:spPr>
        <p:txBody>
          <a:bodyPr/>
          <a:lstStyle/>
          <a:p>
            <a:r>
              <a:rPr lang="en-US" dirty="0"/>
              <a:t>Exemplified </a:t>
            </a:r>
            <a:r>
              <a:rPr lang="en-US" dirty="0">
                <a:solidFill>
                  <a:schemeClr val="bg2"/>
                </a:solidFill>
              </a:rPr>
              <a:t>Software</a:t>
            </a:r>
            <a:r>
              <a:rPr lang="en-US" dirty="0"/>
              <a:t> Design Patterns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19</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0" y="1828800"/>
            <a:ext cx="5715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217612" y="1447800"/>
            <a:ext cx="4960730" cy="523220"/>
          </a:xfrm>
          <a:prstGeom prst="rect">
            <a:avLst/>
          </a:prstGeom>
          <a:noFill/>
        </p:spPr>
        <p:txBody>
          <a:bodyPr wrap="square">
            <a:spAutoFit/>
          </a:bodyPr>
          <a:lstStyle/>
          <a:p>
            <a:r>
              <a:rPr lang="en-US" dirty="0"/>
              <a:t>observer pattern</a:t>
            </a:r>
          </a:p>
        </p:txBody>
      </p:sp>
      <p:pic>
        <p:nvPicPr>
          <p:cNvPr id="4100" name="Picture 4" descr="Visitor pattern - Wikip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9520" y="4419600"/>
            <a:ext cx="5124451" cy="230210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497940" y="3913698"/>
            <a:ext cx="4960730" cy="523220"/>
          </a:xfrm>
          <a:prstGeom prst="rect">
            <a:avLst/>
          </a:prstGeom>
          <a:noFill/>
        </p:spPr>
        <p:txBody>
          <a:bodyPr wrap="square">
            <a:spAutoFit/>
          </a:bodyPr>
          <a:lstStyle/>
          <a:p>
            <a:r>
              <a:rPr lang="en-US" dirty="0"/>
              <a:t>visitor pattern</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sz="2800" dirty="0"/>
              <a:t>A group of </a:t>
            </a:r>
            <a:r>
              <a:rPr lang="en-US" sz="2800" b="1" i="1" dirty="0"/>
              <a:t>strong and committed </a:t>
            </a:r>
            <a:r>
              <a:rPr lang="en-US" sz="2800" dirty="0"/>
              <a:t>programmers (say G = {Programmer </a:t>
            </a:r>
            <a:r>
              <a:rPr lang="en-US" sz="2800" i="1" dirty="0"/>
              <a:t>A</a:t>
            </a:r>
            <a:r>
              <a:rPr lang="en-US" sz="2800" dirty="0"/>
              <a:t>, Programmer </a:t>
            </a:r>
            <a:r>
              <a:rPr lang="en-US" sz="2800" i="1" dirty="0"/>
              <a:t>B</a:t>
            </a:r>
            <a:r>
              <a:rPr lang="en-US" sz="2800" dirty="0"/>
              <a:t>}) can hack on a code project to deliver an application to their users.</a:t>
            </a:r>
          </a:p>
          <a:p>
            <a:pPr lvl="1"/>
            <a:r>
              <a:rPr lang="en-US" sz="2400" i="1" dirty="0"/>
              <a:t>A</a:t>
            </a:r>
            <a:r>
              <a:rPr lang="en-US" sz="2400" dirty="0"/>
              <a:t> knows the code </a:t>
            </a:r>
            <a:r>
              <a:rPr lang="en-US" sz="2400" i="1" dirty="0"/>
              <a:t>P</a:t>
            </a:r>
            <a:r>
              <a:rPr lang="en-US" sz="2400" dirty="0"/>
              <a:t> and its responsibility extremely well </a:t>
            </a:r>
          </a:p>
          <a:p>
            <a:pPr lvl="1"/>
            <a:r>
              <a:rPr lang="en-US" sz="2400" i="1" dirty="0"/>
              <a:t>B</a:t>
            </a:r>
            <a:r>
              <a:rPr lang="en-US" sz="2400" dirty="0"/>
              <a:t> knows the code </a:t>
            </a:r>
            <a:r>
              <a:rPr lang="en-US" sz="2400" i="1" dirty="0"/>
              <a:t>Q</a:t>
            </a:r>
            <a:r>
              <a:rPr lang="en-US" sz="2400" dirty="0"/>
              <a:t> and its responsibility extremely well </a:t>
            </a:r>
          </a:p>
          <a:p>
            <a:pPr lvl="1"/>
            <a:r>
              <a:rPr lang="en-US" sz="2400" i="1" dirty="0"/>
              <a:t>A</a:t>
            </a:r>
            <a:r>
              <a:rPr lang="en-US" sz="2400" dirty="0"/>
              <a:t> can deliver the code </a:t>
            </a:r>
            <a:r>
              <a:rPr lang="en-US" sz="2400" i="1" dirty="0"/>
              <a:t>P</a:t>
            </a:r>
            <a:r>
              <a:rPr lang="en-US" sz="2400" dirty="0"/>
              <a:t>, and </a:t>
            </a:r>
            <a:r>
              <a:rPr lang="en-US" sz="2400" i="1" dirty="0"/>
              <a:t>B</a:t>
            </a:r>
            <a:r>
              <a:rPr lang="en-US" sz="2400" dirty="0"/>
              <a:t> can deliver the code </a:t>
            </a:r>
            <a:r>
              <a:rPr lang="en-US" sz="2400" i="1" dirty="0"/>
              <a:t>Q</a:t>
            </a:r>
            <a:endParaRPr lang="en-US" sz="2400" dirty="0"/>
          </a:p>
          <a:p>
            <a:pPr lvl="1"/>
            <a:r>
              <a:rPr lang="en-US" sz="2400" i="1" dirty="0"/>
              <a:t>A</a:t>
            </a:r>
            <a:r>
              <a:rPr lang="en-US" sz="2400" dirty="0"/>
              <a:t> meets </a:t>
            </a:r>
            <a:r>
              <a:rPr lang="en-US" sz="2400" i="1" dirty="0"/>
              <a:t>B</a:t>
            </a:r>
            <a:r>
              <a:rPr lang="en-US" sz="2400" dirty="0"/>
              <a:t>’s needs on </a:t>
            </a:r>
            <a:r>
              <a:rPr lang="en-US" sz="2400" i="1" dirty="0"/>
              <a:t>P</a:t>
            </a:r>
            <a:r>
              <a:rPr lang="en-US" sz="2400" dirty="0"/>
              <a:t>; </a:t>
            </a:r>
            <a:r>
              <a:rPr lang="en-US" sz="2400" i="1" dirty="0"/>
              <a:t>B</a:t>
            </a:r>
            <a:r>
              <a:rPr lang="en-US" sz="2400" dirty="0"/>
              <a:t> meets </a:t>
            </a:r>
            <a:r>
              <a:rPr lang="en-US" sz="2400" i="1" dirty="0"/>
              <a:t>A</a:t>
            </a:r>
            <a:r>
              <a:rPr lang="en-US" sz="2400" dirty="0"/>
              <a:t>’s needs on </a:t>
            </a:r>
            <a:r>
              <a:rPr lang="en-US" sz="2400" i="1" dirty="0"/>
              <a:t>Q</a:t>
            </a:r>
            <a:endParaRPr lang="en-US" sz="2400" dirty="0"/>
          </a:p>
          <a:p>
            <a:pPr lvl="1"/>
            <a:r>
              <a:rPr lang="en-US" sz="2400" i="1" dirty="0"/>
              <a:t>A</a:t>
            </a:r>
            <a:r>
              <a:rPr lang="en-US" sz="2400" dirty="0"/>
              <a:t> and </a:t>
            </a:r>
            <a:r>
              <a:rPr lang="en-US" sz="2400" i="1" dirty="0"/>
              <a:t>B </a:t>
            </a:r>
            <a:r>
              <a:rPr lang="en-US" sz="2400" dirty="0"/>
              <a:t>can check with users </a:t>
            </a:r>
            <a:r>
              <a:rPr lang="en-US" sz="2400" i="1" dirty="0"/>
              <a:t>U</a:t>
            </a:r>
            <a:r>
              <a:rPr lang="en-US" sz="2400" dirty="0"/>
              <a:t> to get and verify the exact user requirements whenever necessary </a:t>
            </a:r>
          </a:p>
          <a:p>
            <a:r>
              <a:rPr lang="en-US" dirty="0"/>
              <a:t>A perfect case.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2</a:t>
            </a:fld>
            <a:endParaRPr 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Exemplified Coding</a:t>
            </a:r>
          </a:p>
        </p:txBody>
      </p:sp>
      <p:pic>
        <p:nvPicPr>
          <p:cNvPr id="6" name="Content Placeholder 5" descr="Text&#10;&#10;Description automatically generat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012" y="1524000"/>
            <a:ext cx="4597636" cy="2609984"/>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t>20</a:t>
            </a:fld>
            <a:endParaRPr lang="en-US"/>
          </a:p>
        </p:txBody>
      </p:sp>
      <p:pic>
        <p:nvPicPr>
          <p:cNvPr id="8" name="Picture 7" descr="Graphical user interface, text&#10;&#10;Description automatically generate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412" y="3352800"/>
            <a:ext cx="6700400" cy="3429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4856190" y="1447800"/>
            <a:ext cx="1827744" cy="523220"/>
          </a:xfrm>
          <a:prstGeom prst="rect">
            <a:avLst/>
          </a:prstGeom>
          <a:noFill/>
        </p:spPr>
        <p:txBody>
          <a:bodyPr wrap="none" rtlCol="0">
            <a:spAutoFit/>
          </a:bodyPr>
          <a:lstStyle/>
          <a:p>
            <a:r>
              <a:rPr lang="en-US" dirty="0"/>
              <a:t>Bad coding</a:t>
            </a:r>
          </a:p>
        </p:txBody>
      </p:sp>
      <p:pic>
        <p:nvPicPr>
          <p:cNvPr id="51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3586" y="5791200"/>
            <a:ext cx="1072952" cy="9191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Exemplified Testing</a:t>
            </a:r>
          </a:p>
        </p:txBody>
      </p:sp>
      <p:pic>
        <p:nvPicPr>
          <p:cNvPr id="6" name="Content Placeholder 5" descr="Graphical user interface, text, application, email&#10;&#10;Description automatically generate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213" y="1644558"/>
            <a:ext cx="4191000" cy="2554601"/>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t>21</a:t>
            </a:fld>
            <a:endParaRPr lang="en-US"/>
          </a:p>
        </p:txBody>
      </p:sp>
      <p:sp>
        <p:nvSpPr>
          <p:cNvPr id="7" name="TextBox 6"/>
          <p:cNvSpPr txBox="1"/>
          <p:nvPr/>
        </p:nvSpPr>
        <p:spPr>
          <a:xfrm>
            <a:off x="312668" y="4724400"/>
            <a:ext cx="10201344" cy="1569660"/>
          </a:xfrm>
          <a:prstGeom prst="rect">
            <a:avLst/>
          </a:prstGeom>
          <a:noFill/>
        </p:spPr>
        <p:txBody>
          <a:bodyPr wrap="square" rtlCol="0">
            <a:spAutoFit/>
          </a:bodyPr>
          <a:lstStyle/>
          <a:p>
            <a:r>
              <a:rPr lang="en-US" sz="2400" dirty="0"/>
              <a:t>Unit Testing: Test one class or just one function</a:t>
            </a:r>
          </a:p>
          <a:p>
            <a:r>
              <a:rPr lang="en-US" sz="2400" dirty="0"/>
              <a:t>Integration Testing: Test the interaction of multiple classes or functions</a:t>
            </a:r>
          </a:p>
          <a:p>
            <a:r>
              <a:rPr lang="en-US" sz="2400" dirty="0"/>
              <a:t>System Testing: Test from user input to system output in end- to-end manner </a:t>
            </a:r>
          </a:p>
          <a:p>
            <a:r>
              <a:rPr lang="en-US" sz="2400" dirty="0"/>
              <a:t> </a:t>
            </a:r>
          </a:p>
        </p:txBody>
      </p:sp>
      <p:sp>
        <p:nvSpPr>
          <p:cNvPr id="9" name="TextBox 8"/>
          <p:cNvSpPr txBox="1"/>
          <p:nvPr/>
        </p:nvSpPr>
        <p:spPr>
          <a:xfrm>
            <a:off x="4419118" y="1575318"/>
            <a:ext cx="4951894" cy="523220"/>
          </a:xfrm>
          <a:prstGeom prst="rect">
            <a:avLst/>
          </a:prstGeom>
          <a:noFill/>
        </p:spPr>
        <p:txBody>
          <a:bodyPr wrap="square">
            <a:spAutoFit/>
          </a:bodyPr>
          <a:lstStyle/>
          <a:p>
            <a:r>
              <a:rPr lang="en-US" dirty="0"/>
              <a:t>Unit Testing</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Exemplified Software Deployment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22</a:t>
            </a:fld>
            <a:endParaRPr lang="en-US"/>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480" y="1586140"/>
            <a:ext cx="5561013" cy="32592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3212" y="4798298"/>
            <a:ext cx="8553945" cy="1815882"/>
          </a:xfrm>
          <a:prstGeom prst="rect">
            <a:avLst/>
          </a:prstGeom>
          <a:noFill/>
        </p:spPr>
        <p:txBody>
          <a:bodyPr wrap="none" rtlCol="0">
            <a:spAutoFit/>
          </a:bodyPr>
          <a:lstStyle/>
          <a:p>
            <a:r>
              <a:rPr lang="en-US" dirty="0"/>
              <a:t>Deployment diagram: Map software component to run on </a:t>
            </a:r>
          </a:p>
          <a:p>
            <a:r>
              <a:rPr lang="en-US" dirty="0"/>
              <a:t>hardware device (or hardware virtualization)</a:t>
            </a:r>
          </a:p>
          <a:p>
            <a:endParaRPr lang="en-US" dirty="0"/>
          </a:p>
          <a:p>
            <a:r>
              <a:rPr lang="en-US" dirty="0"/>
              <a:t>Write scripts or use a tool to publish it</a:t>
            </a:r>
          </a:p>
        </p:txBody>
      </p:sp>
      <p:pic>
        <p:nvPicPr>
          <p:cNvPr id="6148" name="Picture 4" descr="顯示選取 [發佈] 的螢幕擷取畫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047" y="1981200"/>
            <a:ext cx="3515298" cy="24900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Exemplified Software Maintenance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23</a:t>
            </a:fld>
            <a:endParaRPr lang="en-US"/>
          </a:p>
        </p:txBody>
      </p:sp>
      <p:pic>
        <p:nvPicPr>
          <p:cNvPr id="9218" name="Picture 2" descr="Brainhub: Top 6 Best Issue Tracking Systems in 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613" y="1344677"/>
            <a:ext cx="5073952" cy="292252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284" y="2484917"/>
            <a:ext cx="5063456" cy="39158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Exemplified Configuration Management</a:t>
            </a:r>
          </a:p>
        </p:txBody>
      </p:sp>
      <p:sp>
        <p:nvSpPr>
          <p:cNvPr id="3" name="Content Placeholder 2"/>
          <p:cNvSpPr>
            <a:spLocks noGrp="1"/>
          </p:cNvSpPr>
          <p:nvPr>
            <p:ph idx="1"/>
          </p:nvPr>
        </p:nvSpPr>
        <p:spPr/>
        <p:txBody>
          <a:bodyPr/>
          <a:lstStyle/>
          <a:p>
            <a:r>
              <a:rPr lang="en-US" dirty="0"/>
              <a:t>Process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24</a:t>
            </a:fld>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6812" y="1590675"/>
            <a:ext cx="7143750" cy="18383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995" y="3809586"/>
            <a:ext cx="3554949" cy="28527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50812" y="3819525"/>
            <a:ext cx="3283271" cy="523220"/>
          </a:xfrm>
          <a:prstGeom prst="rect">
            <a:avLst/>
          </a:prstGeom>
          <a:noFill/>
        </p:spPr>
        <p:txBody>
          <a:bodyPr wrap="none" rtlCol="0">
            <a:spAutoFit/>
          </a:bodyPr>
          <a:lstStyle/>
          <a:p>
            <a:r>
              <a:rPr lang="en-US" dirty="0"/>
              <a:t>Code version control</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Exemplified Project Management</a:t>
            </a:r>
          </a:p>
        </p:txBody>
      </p:sp>
      <p:sp>
        <p:nvSpPr>
          <p:cNvPr id="3" name="Content Placeholder 2"/>
          <p:cNvSpPr>
            <a:spLocks noGrp="1"/>
          </p:cNvSpPr>
          <p:nvPr>
            <p:ph idx="1"/>
          </p:nvPr>
        </p:nvSpPr>
        <p:spPr>
          <a:xfrm>
            <a:off x="303212" y="1524000"/>
            <a:ext cx="2328862" cy="762000"/>
          </a:xfrm>
        </p:spPr>
        <p:txBody>
          <a:bodyPr/>
          <a:lstStyle/>
          <a:p>
            <a:pPr marL="0" indent="0">
              <a:buNone/>
            </a:pPr>
            <a:r>
              <a:rPr lang="en-US" dirty="0" err="1"/>
              <a:t>PMBok</a:t>
            </a:r>
            <a:endParaRPr lang="en-US"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25</a:t>
            </a:fld>
            <a:endParaRPr lang="en-US"/>
          </a:p>
        </p:txBody>
      </p:sp>
      <p:pic>
        <p:nvPicPr>
          <p:cNvPr id="8194" name="Picture 2" descr="In this simplified version, only the processes names appear. See related  conten… | Project management templates, Project management professional,  Program managem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3212" y="1981200"/>
            <a:ext cx="3304277" cy="467249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antt Chart: The Ultimate Guide (with Examples) - ProjectManag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7012" y="1752600"/>
            <a:ext cx="4812204" cy="260667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037012" y="1507123"/>
            <a:ext cx="7504664" cy="338554"/>
          </a:xfrm>
          <a:prstGeom prst="rect">
            <a:avLst/>
          </a:prstGeom>
          <a:noFill/>
        </p:spPr>
        <p:txBody>
          <a:bodyPr wrap="square">
            <a:spAutoFit/>
          </a:bodyPr>
          <a:lstStyle/>
          <a:p>
            <a:r>
              <a:rPr lang="en-US" sz="1600" i="1" dirty="0"/>
              <a:t>Courtesy</a:t>
            </a:r>
            <a:r>
              <a:rPr lang="en-US" sz="1600" dirty="0"/>
              <a:t> https://www.projectmanager.com/gantt-chart</a:t>
            </a:r>
          </a:p>
        </p:txBody>
      </p:sp>
      <p:sp>
        <p:nvSpPr>
          <p:cNvPr id="6" name="TextBox 5"/>
          <p:cNvSpPr txBox="1"/>
          <p:nvPr/>
        </p:nvSpPr>
        <p:spPr>
          <a:xfrm>
            <a:off x="4189412" y="4097665"/>
            <a:ext cx="1867819" cy="523220"/>
          </a:xfrm>
          <a:prstGeom prst="rect">
            <a:avLst/>
          </a:prstGeom>
          <a:noFill/>
        </p:spPr>
        <p:txBody>
          <a:bodyPr wrap="none" rtlCol="0">
            <a:spAutoFit/>
          </a:bodyPr>
          <a:lstStyle/>
          <a:p>
            <a:r>
              <a:rPr lang="en-US" dirty="0"/>
              <a:t>Gantt Chart</a:t>
            </a:r>
          </a:p>
        </p:txBody>
      </p:sp>
      <p:pic>
        <p:nvPicPr>
          <p:cNvPr id="2050" name="Picture 2" descr="Scrum task board with sticky notes for agile software development. Visual  team project management vector illustration 素材庫向量圖| Adobe Stoc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1979" y="4483313"/>
            <a:ext cx="3451867" cy="21298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639817" y="5708302"/>
            <a:ext cx="2062162" cy="954107"/>
          </a:xfrm>
          <a:prstGeom prst="rect">
            <a:avLst/>
          </a:prstGeom>
          <a:noFill/>
        </p:spPr>
        <p:txBody>
          <a:bodyPr wrap="square" rtlCol="0">
            <a:spAutoFit/>
          </a:bodyPr>
          <a:lstStyle/>
          <a:p>
            <a:r>
              <a:rPr lang="en-US" dirty="0"/>
              <a:t>Agile-based task board</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t>SE Process </a:t>
            </a:r>
            <a:r>
              <a:rPr lang="en-US">
                <a:sym typeface="Symbol" panose="05050102010706020507" pitchFamily="18" charset="2"/>
              </a:rPr>
              <a:t> techniques</a:t>
            </a:r>
            <a:endParaRPr lang="en-US"/>
          </a:p>
        </p:txBody>
      </p:sp>
      <p:sp>
        <p:nvSpPr>
          <p:cNvPr id="3" name="Text Placeholder 2"/>
          <p:cNvSpPr>
            <a:spLocks noGrp="1"/>
          </p:cNvSpPr>
          <p:nvPr>
            <p:ph sz="half" idx="1"/>
          </p:nvPr>
        </p:nvSpPr>
        <p:spPr>
          <a:xfrm>
            <a:off x="412750" y="1676400"/>
            <a:ext cx="3929063" cy="4953000"/>
          </a:xfrm>
        </p:spPr>
        <p:txBody>
          <a:bodyPr/>
          <a:lstStyle/>
          <a:p>
            <a:pPr>
              <a:defRPr/>
            </a:pPr>
            <a:r>
              <a:rPr lang="en-US" sz="2400" dirty="0"/>
              <a:t>Collecting user requirements</a:t>
            </a:r>
          </a:p>
          <a:p>
            <a:pPr>
              <a:defRPr/>
            </a:pPr>
            <a:r>
              <a:rPr lang="en-US" sz="2400" dirty="0"/>
              <a:t>Designing software</a:t>
            </a:r>
          </a:p>
          <a:p>
            <a:pPr>
              <a:defRPr/>
            </a:pPr>
            <a:r>
              <a:rPr lang="en-US" sz="2400" dirty="0"/>
              <a:t>Coding/Implementation</a:t>
            </a:r>
          </a:p>
          <a:p>
            <a:pPr>
              <a:defRPr/>
            </a:pPr>
            <a:r>
              <a:rPr lang="en-US" sz="2400" dirty="0"/>
              <a:t>Testing</a:t>
            </a:r>
          </a:p>
          <a:p>
            <a:pPr>
              <a:defRPr/>
            </a:pPr>
            <a:r>
              <a:rPr lang="en-US" sz="2400" dirty="0"/>
              <a:t>Deploying the software at user sites</a:t>
            </a:r>
          </a:p>
          <a:p>
            <a:pPr>
              <a:defRPr/>
            </a:pPr>
            <a:r>
              <a:rPr lang="en-US" sz="2400" dirty="0"/>
              <a:t>Maintain software</a:t>
            </a:r>
          </a:p>
          <a:p>
            <a:pPr>
              <a:defRPr/>
            </a:pPr>
            <a:r>
              <a:rPr lang="en-US" sz="2400" dirty="0"/>
              <a:t>Configuration Management</a:t>
            </a:r>
          </a:p>
          <a:p>
            <a:pPr>
              <a:defRPr/>
            </a:pPr>
            <a:r>
              <a:rPr lang="en-US" sz="2400" dirty="0"/>
              <a:t>Project Management</a:t>
            </a:r>
          </a:p>
          <a:p>
            <a:pPr marL="0" indent="0">
              <a:buFont typeface="Wingdings" panose="05000000000000000000" pitchFamily="2" charset="2"/>
              <a:buNone/>
              <a:defRPr/>
            </a:pPr>
            <a:endParaRPr lang="en-US" sz="2400" dirty="0"/>
          </a:p>
        </p:txBody>
      </p:sp>
      <p:sp>
        <p:nvSpPr>
          <p:cNvPr id="12292" name="Content Placeholder 5"/>
          <p:cNvSpPr>
            <a:spLocks noGrp="1"/>
          </p:cNvSpPr>
          <p:nvPr>
            <p:ph sz="half" idx="2"/>
          </p:nvPr>
        </p:nvSpPr>
        <p:spPr>
          <a:xfrm>
            <a:off x="5122863" y="1600200"/>
            <a:ext cx="4857750" cy="4953000"/>
          </a:xfrm>
        </p:spPr>
        <p:txBody>
          <a:bodyPr/>
          <a:lstStyle/>
          <a:p>
            <a:r>
              <a:rPr lang="en-US" sz="2400" dirty="0"/>
              <a:t>Use cases / user stories / use case diagram  / meeting       </a:t>
            </a:r>
          </a:p>
          <a:p>
            <a:r>
              <a:rPr lang="en-US" sz="2400" dirty="0"/>
              <a:t>UML/ patterns/ principles/…</a:t>
            </a:r>
          </a:p>
          <a:p>
            <a:r>
              <a:rPr lang="en-US" sz="2400" dirty="0"/>
              <a:t>Java / C++ /…</a:t>
            </a:r>
          </a:p>
          <a:p>
            <a:r>
              <a:rPr lang="en-US" sz="2400" dirty="0"/>
              <a:t>Unit testing / debugger / … </a:t>
            </a:r>
          </a:p>
          <a:p>
            <a:r>
              <a:rPr lang="en-US" sz="2400" dirty="0"/>
              <a:t>Standalone software/Software plug-in/app/web services/… </a:t>
            </a:r>
          </a:p>
          <a:p>
            <a:r>
              <a:rPr lang="en-US" sz="2400" dirty="0"/>
              <a:t>Bug reporting/software repository</a:t>
            </a:r>
          </a:p>
          <a:p>
            <a:r>
              <a:rPr lang="en-US" sz="2400" dirty="0"/>
              <a:t>Version control / change management software</a:t>
            </a:r>
          </a:p>
          <a:p>
            <a:r>
              <a:rPr lang="en-US" sz="2400" dirty="0"/>
              <a:t>Work breakdown structure/ task scheduling algorithm</a:t>
            </a:r>
          </a:p>
          <a:p>
            <a:endParaRPr lang="en-US" sz="2400" dirty="0"/>
          </a:p>
          <a:p>
            <a:endParaRPr lang="en-US" sz="2400" dirty="0"/>
          </a:p>
        </p:txBody>
      </p:sp>
      <p:sp>
        <p:nvSpPr>
          <p:cNvPr id="12293"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4C9F1C64-C9BE-4077-9CE0-1B5C3AA42EDF}" type="slidenum">
              <a:rPr lang="zh-TW" altLang="en-US" sz="1400" smtClean="0">
                <a:solidFill>
                  <a:schemeClr val="folHlink"/>
                </a:solidFill>
              </a:rPr>
              <a:t>26</a:t>
            </a:fld>
            <a:endParaRPr lang="en-US" altLang="zh-TW" sz="1400">
              <a:solidFill>
                <a:schemeClr val="folHlink"/>
              </a:solidFill>
            </a:endParaRPr>
          </a:p>
        </p:txBody>
      </p:sp>
      <p:sp>
        <p:nvSpPr>
          <p:cNvPr id="7" name="Notched Right Arrow 6"/>
          <p:cNvSpPr/>
          <p:nvPr/>
        </p:nvSpPr>
        <p:spPr bwMode="auto">
          <a:xfrm>
            <a:off x="4229100" y="178593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8" name="Notched Right Arrow 7"/>
          <p:cNvSpPr/>
          <p:nvPr/>
        </p:nvSpPr>
        <p:spPr bwMode="auto">
          <a:xfrm>
            <a:off x="4229100" y="293528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9" name="Notched Right Arrow 8"/>
          <p:cNvSpPr/>
          <p:nvPr/>
        </p:nvSpPr>
        <p:spPr bwMode="auto">
          <a:xfrm>
            <a:off x="4189413" y="2514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2297" name="TextBox 9"/>
          <p:cNvSpPr txBox="1">
            <a:spLocks noChangeArrowheads="1"/>
          </p:cNvSpPr>
          <p:nvPr/>
        </p:nvSpPr>
        <p:spPr bwMode="auto">
          <a:xfrm>
            <a:off x="6246813" y="1289050"/>
            <a:ext cx="14589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Example</a:t>
            </a:r>
          </a:p>
        </p:txBody>
      </p:sp>
      <p:sp>
        <p:nvSpPr>
          <p:cNvPr id="11" name="Notched Right Arrow 10"/>
          <p:cNvSpPr/>
          <p:nvPr/>
        </p:nvSpPr>
        <p:spPr bwMode="auto">
          <a:xfrm>
            <a:off x="4238625" y="3276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2" name="Notched Right Arrow 11"/>
          <p:cNvSpPr/>
          <p:nvPr/>
        </p:nvSpPr>
        <p:spPr bwMode="auto">
          <a:xfrm>
            <a:off x="4284663" y="38100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 name="Notched Right Arrow 12"/>
          <p:cNvSpPr/>
          <p:nvPr/>
        </p:nvSpPr>
        <p:spPr bwMode="auto">
          <a:xfrm>
            <a:off x="4238625" y="46482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 name="Notched Right Arrow 13"/>
          <p:cNvSpPr/>
          <p:nvPr/>
        </p:nvSpPr>
        <p:spPr bwMode="auto">
          <a:xfrm>
            <a:off x="4265613" y="5105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5" name="Notched Right Arrow 14"/>
          <p:cNvSpPr/>
          <p:nvPr/>
        </p:nvSpPr>
        <p:spPr bwMode="auto">
          <a:xfrm>
            <a:off x="4265613" y="5867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SE Process </a:t>
            </a:r>
            <a:r>
              <a:rPr lang="en-US">
                <a:sym typeface="Symbol" panose="05050102010706020507" pitchFamily="18" charset="2"/>
              </a:rPr>
              <a:t> deliverables</a:t>
            </a:r>
            <a:endParaRPr lang="en-US"/>
          </a:p>
        </p:txBody>
      </p:sp>
      <p:sp>
        <p:nvSpPr>
          <p:cNvPr id="13315" name="Content Placeholder 5"/>
          <p:cNvSpPr>
            <a:spLocks noGrp="1"/>
          </p:cNvSpPr>
          <p:nvPr>
            <p:ph sz="half" idx="2"/>
          </p:nvPr>
        </p:nvSpPr>
        <p:spPr>
          <a:xfrm>
            <a:off x="5942013" y="1600200"/>
            <a:ext cx="4038600" cy="4953000"/>
          </a:xfrm>
        </p:spPr>
        <p:txBody>
          <a:bodyPr/>
          <a:lstStyle/>
          <a:p>
            <a:r>
              <a:rPr lang="en-US" sz="2400"/>
              <a:t>Requirement document</a:t>
            </a:r>
          </a:p>
          <a:p>
            <a:endParaRPr lang="en-US" sz="1800"/>
          </a:p>
          <a:p>
            <a:r>
              <a:rPr lang="en-US" sz="2400"/>
              <a:t>Software design document</a:t>
            </a:r>
          </a:p>
          <a:p>
            <a:r>
              <a:rPr lang="en-US" sz="2400"/>
              <a:t>Code listing and test script</a:t>
            </a:r>
          </a:p>
          <a:p>
            <a:r>
              <a:rPr lang="en-US" sz="2400"/>
              <a:t>Quality assurance  (QA) report</a:t>
            </a:r>
          </a:p>
          <a:p>
            <a:r>
              <a:rPr lang="en-US" sz="2400"/>
              <a:t>Software at user site</a:t>
            </a:r>
          </a:p>
          <a:p>
            <a:r>
              <a:rPr lang="en-US" sz="2400"/>
              <a:t>Bug report and s/w release</a:t>
            </a:r>
          </a:p>
          <a:p>
            <a:r>
              <a:rPr lang="en-US" sz="2400"/>
              <a:t>Code change / patch /  change history report</a:t>
            </a:r>
          </a:p>
          <a:p>
            <a:r>
              <a:rPr lang="en-US" sz="2400"/>
              <a:t>Project schedule and status tracking</a:t>
            </a:r>
          </a:p>
          <a:p>
            <a:endParaRPr lang="en-US" sz="2400"/>
          </a:p>
          <a:p>
            <a:endParaRPr lang="en-US" sz="2400"/>
          </a:p>
          <a:p>
            <a:endParaRPr lang="en-US" sz="2400"/>
          </a:p>
        </p:txBody>
      </p:sp>
      <p:sp>
        <p:nvSpPr>
          <p:cNvPr id="13316"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7CE42F07-3BAB-465A-A541-DD518CE3E401}" type="slidenum">
              <a:rPr lang="zh-TW" altLang="en-US" sz="1400" smtClean="0">
                <a:solidFill>
                  <a:schemeClr val="folHlink"/>
                </a:solidFill>
              </a:rPr>
              <a:t>27</a:t>
            </a:fld>
            <a:endParaRPr lang="en-US" altLang="zh-TW" sz="1400">
              <a:solidFill>
                <a:schemeClr val="folHlink"/>
              </a:solidFill>
            </a:endParaRPr>
          </a:p>
        </p:txBody>
      </p:sp>
      <p:sp>
        <p:nvSpPr>
          <p:cNvPr id="7" name="Notched Right Arrow 6"/>
          <p:cNvSpPr/>
          <p:nvPr/>
        </p:nvSpPr>
        <p:spPr bwMode="auto">
          <a:xfrm>
            <a:off x="4895850" y="178593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8" name="Notched Right Arrow 7"/>
          <p:cNvSpPr/>
          <p:nvPr/>
        </p:nvSpPr>
        <p:spPr bwMode="auto">
          <a:xfrm>
            <a:off x="4895850" y="293528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9" name="Notched Right Arrow 8"/>
          <p:cNvSpPr/>
          <p:nvPr/>
        </p:nvSpPr>
        <p:spPr bwMode="auto">
          <a:xfrm>
            <a:off x="4856163" y="2514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320" name="TextBox 9"/>
          <p:cNvSpPr txBox="1">
            <a:spLocks noChangeArrowheads="1"/>
          </p:cNvSpPr>
          <p:nvPr/>
        </p:nvSpPr>
        <p:spPr bwMode="auto">
          <a:xfrm>
            <a:off x="6780213" y="1289050"/>
            <a:ext cx="14589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dirty="0"/>
              <a:t>Example</a:t>
            </a:r>
          </a:p>
        </p:txBody>
      </p:sp>
      <p:sp>
        <p:nvSpPr>
          <p:cNvPr id="11" name="Notched Right Arrow 10"/>
          <p:cNvSpPr/>
          <p:nvPr/>
        </p:nvSpPr>
        <p:spPr bwMode="auto">
          <a:xfrm>
            <a:off x="4905375" y="3276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2" name="Notched Right Arrow 11"/>
          <p:cNvSpPr/>
          <p:nvPr/>
        </p:nvSpPr>
        <p:spPr bwMode="auto">
          <a:xfrm>
            <a:off x="4932363" y="40005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 name="Notched Right Arrow 12"/>
          <p:cNvSpPr/>
          <p:nvPr/>
        </p:nvSpPr>
        <p:spPr bwMode="auto">
          <a:xfrm>
            <a:off x="4905375" y="46482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 name="Notched Right Arrow 13"/>
          <p:cNvSpPr/>
          <p:nvPr/>
        </p:nvSpPr>
        <p:spPr bwMode="auto">
          <a:xfrm>
            <a:off x="4932363" y="5105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5" name="Notched Right Arrow 14"/>
          <p:cNvSpPr/>
          <p:nvPr/>
        </p:nvSpPr>
        <p:spPr bwMode="auto">
          <a:xfrm>
            <a:off x="4932363" y="5867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326" name="Content Placeholder 5"/>
          <p:cNvSpPr>
            <a:spLocks noGrp="1"/>
          </p:cNvSpPr>
          <p:nvPr>
            <p:ph sz="half" idx="2"/>
          </p:nvPr>
        </p:nvSpPr>
        <p:spPr>
          <a:xfrm>
            <a:off x="17463" y="1676400"/>
            <a:ext cx="4857750" cy="4953000"/>
          </a:xfrm>
        </p:spPr>
        <p:txBody>
          <a:bodyPr/>
          <a:lstStyle/>
          <a:p>
            <a:r>
              <a:rPr lang="en-US" sz="2400"/>
              <a:t>Use cases / user stories / use case diagram         </a:t>
            </a:r>
          </a:p>
          <a:p>
            <a:r>
              <a:rPr lang="en-US" sz="2400"/>
              <a:t>UML/ patterns/ principles/…</a:t>
            </a:r>
          </a:p>
          <a:p>
            <a:r>
              <a:rPr lang="en-US" sz="2400"/>
              <a:t>Java / C++/…</a:t>
            </a:r>
          </a:p>
          <a:p>
            <a:r>
              <a:rPr lang="en-US" sz="2400"/>
              <a:t>Unit testing / debugger /…</a:t>
            </a:r>
          </a:p>
          <a:p>
            <a:r>
              <a:rPr lang="en-US" sz="2400"/>
              <a:t>Software plug-in/applet architecture </a:t>
            </a:r>
          </a:p>
          <a:p>
            <a:r>
              <a:rPr lang="en-US" sz="2400"/>
              <a:t>Bug reporting/software repository</a:t>
            </a:r>
          </a:p>
          <a:p>
            <a:r>
              <a:rPr lang="en-US" sz="2400"/>
              <a:t>Version control / change management software</a:t>
            </a:r>
          </a:p>
          <a:p>
            <a:r>
              <a:rPr lang="en-US" sz="2400"/>
              <a:t>Work breakdown structure/ task scheduling algorithm</a:t>
            </a:r>
          </a:p>
          <a:p>
            <a:endParaRPr lang="en-US" sz="2400"/>
          </a:p>
          <a:p>
            <a:endParaRPr lang="en-US" sz="2400"/>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t>SE Process </a:t>
            </a:r>
            <a:r>
              <a:rPr lang="en-US">
                <a:sym typeface="Symbol" panose="05050102010706020507" pitchFamily="18" charset="2"/>
              </a:rPr>
              <a:t> tools</a:t>
            </a:r>
            <a:endParaRPr lang="en-US"/>
          </a:p>
        </p:txBody>
      </p:sp>
      <p:sp>
        <p:nvSpPr>
          <p:cNvPr id="14339" name="Content Placeholder 5"/>
          <p:cNvSpPr>
            <a:spLocks noGrp="1"/>
          </p:cNvSpPr>
          <p:nvPr>
            <p:ph sz="half" idx="2"/>
          </p:nvPr>
        </p:nvSpPr>
        <p:spPr>
          <a:xfrm>
            <a:off x="5942013" y="1676400"/>
            <a:ext cx="3886199" cy="4953000"/>
          </a:xfrm>
        </p:spPr>
        <p:txBody>
          <a:bodyPr/>
          <a:lstStyle/>
          <a:p>
            <a:r>
              <a:rPr lang="en-US" sz="2400" dirty="0"/>
              <a:t>UML tool / Requirement modeling tool / Word</a:t>
            </a:r>
            <a:endParaRPr lang="en-US" sz="1800" dirty="0"/>
          </a:p>
          <a:p>
            <a:r>
              <a:rPr lang="en-US" sz="2400" dirty="0"/>
              <a:t>UML tool / </a:t>
            </a:r>
            <a:r>
              <a:rPr lang="en-US" sz="2400" dirty="0" err="1"/>
              <a:t>SonarQube</a:t>
            </a:r>
            <a:endParaRPr lang="en-US" sz="1800" dirty="0"/>
          </a:p>
          <a:p>
            <a:r>
              <a:rPr lang="en-US" sz="2400" dirty="0"/>
              <a:t>Visual Studio/Eclipse</a:t>
            </a:r>
          </a:p>
          <a:p>
            <a:r>
              <a:rPr lang="en-US" sz="2400" dirty="0"/>
              <a:t>JUnit/ debugger /</a:t>
            </a:r>
            <a:r>
              <a:rPr lang="en-US" sz="2400" dirty="0" err="1"/>
              <a:t>fuzzer</a:t>
            </a:r>
            <a:r>
              <a:rPr lang="en-US" sz="2400" dirty="0"/>
              <a:t> …</a:t>
            </a:r>
          </a:p>
          <a:p>
            <a:r>
              <a:rPr lang="en-US" sz="2400" dirty="0"/>
              <a:t>Installer/plug-in framework</a:t>
            </a:r>
          </a:p>
          <a:p>
            <a:r>
              <a:rPr lang="en-US" sz="2400" dirty="0"/>
              <a:t>Bug reporting system</a:t>
            </a:r>
          </a:p>
          <a:p>
            <a:r>
              <a:rPr lang="en-US" sz="2400" dirty="0"/>
              <a:t>Apache subversion / </a:t>
            </a:r>
            <a:r>
              <a:rPr lang="en-US" sz="2400" dirty="0" err="1"/>
              <a:t>git</a:t>
            </a:r>
            <a:endParaRPr lang="en-US" sz="2400" dirty="0"/>
          </a:p>
          <a:p>
            <a:endParaRPr lang="en-US" sz="1200" dirty="0"/>
          </a:p>
          <a:p>
            <a:r>
              <a:rPr lang="en-US" sz="2400" dirty="0"/>
              <a:t>MS Project</a:t>
            </a:r>
          </a:p>
          <a:p>
            <a:endParaRPr lang="en-US" sz="2400" dirty="0"/>
          </a:p>
          <a:p>
            <a:endParaRPr lang="en-US" sz="2400" dirty="0"/>
          </a:p>
          <a:p>
            <a:endParaRPr lang="en-US" sz="2400" dirty="0"/>
          </a:p>
        </p:txBody>
      </p:sp>
      <p:sp>
        <p:nvSpPr>
          <p:cNvPr id="14340"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4046E1F9-526D-4DBD-8801-43D051725BEC}" type="slidenum">
              <a:rPr lang="zh-TW" altLang="en-US" sz="1400" smtClean="0">
                <a:solidFill>
                  <a:schemeClr val="folHlink"/>
                </a:solidFill>
              </a:rPr>
              <a:t>28</a:t>
            </a:fld>
            <a:endParaRPr lang="en-US" altLang="zh-TW" sz="1400">
              <a:solidFill>
                <a:schemeClr val="folHlink"/>
              </a:solidFill>
            </a:endParaRPr>
          </a:p>
        </p:txBody>
      </p:sp>
      <p:sp>
        <p:nvSpPr>
          <p:cNvPr id="7" name="Notched Right Arrow 6"/>
          <p:cNvSpPr/>
          <p:nvPr/>
        </p:nvSpPr>
        <p:spPr bwMode="auto">
          <a:xfrm>
            <a:off x="4895850" y="178593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8" name="Notched Right Arrow 7"/>
          <p:cNvSpPr/>
          <p:nvPr/>
        </p:nvSpPr>
        <p:spPr bwMode="auto">
          <a:xfrm>
            <a:off x="4895850" y="293528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9" name="Notched Right Arrow 8"/>
          <p:cNvSpPr/>
          <p:nvPr/>
        </p:nvSpPr>
        <p:spPr bwMode="auto">
          <a:xfrm>
            <a:off x="4856163" y="25146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344" name="TextBox 9"/>
          <p:cNvSpPr txBox="1">
            <a:spLocks noChangeArrowheads="1"/>
          </p:cNvSpPr>
          <p:nvPr/>
        </p:nvSpPr>
        <p:spPr bwMode="auto">
          <a:xfrm>
            <a:off x="6780213" y="1289050"/>
            <a:ext cx="145891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Example</a:t>
            </a:r>
          </a:p>
        </p:txBody>
      </p:sp>
      <p:sp>
        <p:nvSpPr>
          <p:cNvPr id="11" name="Notched Right Arrow 10"/>
          <p:cNvSpPr/>
          <p:nvPr/>
        </p:nvSpPr>
        <p:spPr bwMode="auto">
          <a:xfrm>
            <a:off x="4875213" y="3461798"/>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2" name="Notched Right Arrow 11"/>
          <p:cNvSpPr/>
          <p:nvPr/>
        </p:nvSpPr>
        <p:spPr bwMode="auto">
          <a:xfrm>
            <a:off x="4932363" y="40005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3" name="Notched Right Arrow 12"/>
          <p:cNvSpPr/>
          <p:nvPr/>
        </p:nvSpPr>
        <p:spPr bwMode="auto">
          <a:xfrm>
            <a:off x="4905375" y="46482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 name="Notched Right Arrow 13"/>
          <p:cNvSpPr/>
          <p:nvPr/>
        </p:nvSpPr>
        <p:spPr bwMode="auto">
          <a:xfrm>
            <a:off x="4932363" y="5105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5" name="Notched Right Arrow 14"/>
          <p:cNvSpPr/>
          <p:nvPr/>
        </p:nvSpPr>
        <p:spPr bwMode="auto">
          <a:xfrm>
            <a:off x="4932363" y="5867400"/>
            <a:ext cx="838200" cy="381000"/>
          </a:xfrm>
          <a:prstGeom prst="notched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14350" name="Content Placeholder 5"/>
          <p:cNvSpPr>
            <a:spLocks noGrp="1"/>
          </p:cNvSpPr>
          <p:nvPr>
            <p:ph sz="half" idx="2"/>
          </p:nvPr>
        </p:nvSpPr>
        <p:spPr>
          <a:xfrm>
            <a:off x="17463" y="1676400"/>
            <a:ext cx="4857750" cy="4953000"/>
          </a:xfrm>
        </p:spPr>
        <p:txBody>
          <a:bodyPr/>
          <a:lstStyle/>
          <a:p>
            <a:r>
              <a:rPr lang="en-US" sz="2400" dirty="0"/>
              <a:t>Use cases / user stories / use case diagram         </a:t>
            </a:r>
          </a:p>
          <a:p>
            <a:r>
              <a:rPr lang="en-US" sz="2400" dirty="0"/>
              <a:t>UML/ patterns/ principles/…</a:t>
            </a:r>
          </a:p>
          <a:p>
            <a:r>
              <a:rPr lang="en-US" sz="2400" dirty="0"/>
              <a:t>Java / C++/…</a:t>
            </a:r>
          </a:p>
          <a:p>
            <a:r>
              <a:rPr lang="en-US" sz="2400" dirty="0"/>
              <a:t>Unit testing / debugger /…</a:t>
            </a:r>
          </a:p>
          <a:p>
            <a:r>
              <a:rPr lang="en-US" sz="2400" dirty="0"/>
              <a:t>Software plug-in/app/web services</a:t>
            </a:r>
          </a:p>
          <a:p>
            <a:endParaRPr lang="en-US" sz="2400" dirty="0"/>
          </a:p>
          <a:p>
            <a:r>
              <a:rPr lang="en-US" sz="2400" dirty="0"/>
              <a:t>Bug reporting/software repository</a:t>
            </a:r>
          </a:p>
          <a:p>
            <a:r>
              <a:rPr lang="en-US" sz="2400" dirty="0"/>
              <a:t>Version control / change management software</a:t>
            </a:r>
          </a:p>
          <a:p>
            <a:r>
              <a:rPr lang="en-US" sz="2400" dirty="0"/>
              <a:t>Work breakdown structure/ task scheduling algorithm</a:t>
            </a:r>
          </a:p>
          <a:p>
            <a:endParaRPr lang="en-US" sz="2400" dirty="0"/>
          </a:p>
          <a:p>
            <a:endParaRPr lang="en-US" sz="2400" dirty="0"/>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SE Process </a:t>
            </a:r>
            <a:r>
              <a:rPr lang="en-US">
                <a:sym typeface="Symbol" panose="05050102010706020507" pitchFamily="18" charset="2"/>
              </a:rPr>
              <a:t> </a:t>
            </a:r>
            <a:r>
              <a:rPr lang="en-US"/>
              <a:t>Best Practices</a:t>
            </a:r>
          </a:p>
        </p:txBody>
      </p:sp>
      <p:sp>
        <p:nvSpPr>
          <p:cNvPr id="15363" name="Content Placeholder 2"/>
          <p:cNvSpPr>
            <a:spLocks noGrp="1"/>
          </p:cNvSpPr>
          <p:nvPr>
            <p:ph sz="half" idx="1"/>
          </p:nvPr>
        </p:nvSpPr>
        <p:spPr>
          <a:xfrm>
            <a:off x="412750" y="1676400"/>
            <a:ext cx="8272463" cy="4953000"/>
          </a:xfrm>
        </p:spPr>
        <p:txBody>
          <a:bodyPr/>
          <a:lstStyle/>
          <a:p>
            <a:r>
              <a:rPr lang="en-US" dirty="0"/>
              <a:t>Different procedures to organize activities define different types of software processes</a:t>
            </a:r>
          </a:p>
          <a:p>
            <a:r>
              <a:rPr lang="en-US" dirty="0"/>
              <a:t>E.g., [see the details in the next few slides]</a:t>
            </a:r>
          </a:p>
          <a:p>
            <a:pPr lvl="1"/>
            <a:r>
              <a:rPr lang="en-US" dirty="0"/>
              <a:t>Waterfall model  </a:t>
            </a:r>
          </a:p>
          <a:p>
            <a:pPr lvl="1"/>
            <a:r>
              <a:rPr lang="en-US" dirty="0"/>
              <a:t>V-shape waterfall model</a:t>
            </a:r>
          </a:p>
          <a:p>
            <a:pPr lvl="1"/>
            <a:r>
              <a:rPr lang="en-US" dirty="0"/>
              <a:t>Incremental software development model</a:t>
            </a:r>
          </a:p>
          <a:p>
            <a:pPr lvl="1"/>
            <a:r>
              <a:rPr lang="en-US" dirty="0"/>
              <a:t>Prototyping</a:t>
            </a:r>
          </a:p>
          <a:p>
            <a:pPr lvl="1"/>
            <a:r>
              <a:rPr lang="en-US" dirty="0"/>
              <a:t>Spiral model</a:t>
            </a:r>
          </a:p>
          <a:p>
            <a:pPr lvl="1"/>
            <a:r>
              <a:rPr lang="en-US" dirty="0"/>
              <a:t>Unified Process (UP)</a:t>
            </a:r>
          </a:p>
          <a:p>
            <a:pPr lvl="1"/>
            <a:r>
              <a:rPr lang="en-US" b="1" dirty="0"/>
              <a:t>Agile Methods </a:t>
            </a:r>
            <a:endParaRPr lang="en-US" dirty="0"/>
          </a:p>
        </p:txBody>
      </p:sp>
      <p:sp>
        <p:nvSpPr>
          <p:cNvPr id="15364" name="Slide Number Placeholder 4"/>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8BA7DEEE-C7D4-4054-8940-E40D21797614}" type="slidenum">
              <a:rPr lang="zh-TW" altLang="en-US" sz="1400" smtClean="0">
                <a:solidFill>
                  <a:schemeClr val="folHlink"/>
                </a:solidFill>
              </a:rPr>
              <a:t>29</a:t>
            </a:fld>
            <a:endParaRPr lang="en-US" altLang="zh-TW" sz="1400">
              <a:solidFill>
                <a:schemeClr val="folHlink"/>
              </a:solidFill>
            </a:endParaRPr>
          </a:p>
        </p:txBody>
      </p:sp>
      <p:cxnSp>
        <p:nvCxnSpPr>
          <p:cNvPr id="7" name="Straight Arrow Connector 6"/>
          <p:cNvCxnSpPr/>
          <p:nvPr/>
        </p:nvCxnSpPr>
        <p:spPr bwMode="auto">
          <a:xfrm>
            <a:off x="8609013" y="3352800"/>
            <a:ext cx="0" cy="2590800"/>
          </a:xfrm>
          <a:prstGeom prst="straightConnector1">
            <a:avLst/>
          </a:prstGeom>
          <a:ln>
            <a:headEnd type="none" w="sm" len="sm"/>
            <a:tailEnd type="arrow"/>
          </a:ln>
        </p:spPr>
        <p:style>
          <a:lnRef idx="1">
            <a:schemeClr val="dk1"/>
          </a:lnRef>
          <a:fillRef idx="0">
            <a:schemeClr val="dk1"/>
          </a:fillRef>
          <a:effectRef idx="0">
            <a:schemeClr val="dk1"/>
          </a:effectRef>
          <a:fontRef idx="minor">
            <a:schemeClr val="tx1"/>
          </a:fontRef>
        </p:style>
      </p:cxnSp>
      <p:sp>
        <p:nvSpPr>
          <p:cNvPr id="15366" name="TextBox 7"/>
          <p:cNvSpPr txBox="1">
            <a:spLocks noChangeArrowheads="1"/>
          </p:cNvSpPr>
          <p:nvPr/>
        </p:nvSpPr>
        <p:spPr bwMode="auto">
          <a:xfrm>
            <a:off x="8609013" y="3200400"/>
            <a:ext cx="1042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1960s</a:t>
            </a:r>
          </a:p>
        </p:txBody>
      </p:sp>
      <p:sp>
        <p:nvSpPr>
          <p:cNvPr id="15367" name="TextBox 8"/>
          <p:cNvSpPr txBox="1">
            <a:spLocks noChangeArrowheads="1"/>
          </p:cNvSpPr>
          <p:nvPr/>
        </p:nvSpPr>
        <p:spPr bwMode="auto">
          <a:xfrm>
            <a:off x="8609013" y="4267200"/>
            <a:ext cx="1042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1980s</a:t>
            </a:r>
          </a:p>
        </p:txBody>
      </p:sp>
      <p:sp>
        <p:nvSpPr>
          <p:cNvPr id="15368" name="TextBox 9"/>
          <p:cNvSpPr txBox="1">
            <a:spLocks noChangeArrowheads="1"/>
          </p:cNvSpPr>
          <p:nvPr/>
        </p:nvSpPr>
        <p:spPr bwMode="auto">
          <a:xfrm>
            <a:off x="8609013" y="5105400"/>
            <a:ext cx="1042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2000s</a:t>
            </a:r>
          </a:p>
        </p:txBody>
      </p:sp>
      <p:sp>
        <p:nvSpPr>
          <p:cNvPr id="15369" name="TextBox 10"/>
          <p:cNvSpPr txBox="1">
            <a:spLocks noChangeArrowheads="1"/>
          </p:cNvSpPr>
          <p:nvPr/>
        </p:nvSpPr>
        <p:spPr bwMode="auto">
          <a:xfrm>
            <a:off x="8609013" y="5629275"/>
            <a:ext cx="10429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2010s</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(in Reality)</a:t>
            </a:r>
          </a:p>
        </p:txBody>
      </p:sp>
      <p:sp>
        <p:nvSpPr>
          <p:cNvPr id="3" name="Content Placeholder 2"/>
          <p:cNvSpPr>
            <a:spLocks noGrp="1"/>
          </p:cNvSpPr>
          <p:nvPr>
            <p:ph idx="1"/>
          </p:nvPr>
        </p:nvSpPr>
        <p:spPr>
          <a:xfrm>
            <a:off x="303212" y="1373746"/>
            <a:ext cx="9415462" cy="4953000"/>
          </a:xfrm>
        </p:spPr>
        <p:txBody>
          <a:bodyPr/>
          <a:lstStyle/>
          <a:p>
            <a:r>
              <a:rPr lang="en-US" sz="2800" dirty="0"/>
              <a:t>A group of </a:t>
            </a:r>
            <a:r>
              <a:rPr lang="en-US" sz="2800" b="1" dirty="0"/>
              <a:t>average, sometimes emotional, </a:t>
            </a:r>
            <a:r>
              <a:rPr lang="en-US" sz="2800" dirty="0"/>
              <a:t>programmers  (say G = {Programmer </a:t>
            </a:r>
            <a:r>
              <a:rPr lang="en-US" sz="2800" i="1" dirty="0"/>
              <a:t>A</a:t>
            </a:r>
            <a:r>
              <a:rPr lang="en-US" sz="2800" dirty="0"/>
              <a:t>, Programmer </a:t>
            </a:r>
            <a:r>
              <a:rPr lang="en-US" sz="2800" i="1" dirty="0"/>
              <a:t>B</a:t>
            </a:r>
            <a:r>
              <a:rPr lang="en-US" sz="2800" dirty="0"/>
              <a:t>}) can hack on a code project to deliver an application to their users.</a:t>
            </a:r>
          </a:p>
          <a:p>
            <a:pPr lvl="1"/>
            <a:r>
              <a:rPr lang="en-US" sz="2400" i="1" dirty="0"/>
              <a:t>A</a:t>
            </a:r>
            <a:r>
              <a:rPr lang="en-US" sz="2400" dirty="0"/>
              <a:t> knows the code </a:t>
            </a:r>
            <a:r>
              <a:rPr lang="en-US" sz="2400" i="1" dirty="0"/>
              <a:t>P</a:t>
            </a:r>
            <a:r>
              <a:rPr lang="en-US" sz="2400" dirty="0"/>
              <a:t> and its responsibility </a:t>
            </a:r>
            <a:r>
              <a:rPr lang="en-US" sz="2400" b="1" i="1" dirty="0"/>
              <a:t>gradually</a:t>
            </a:r>
            <a:r>
              <a:rPr lang="en-US" sz="2400" dirty="0"/>
              <a:t> </a:t>
            </a:r>
          </a:p>
          <a:p>
            <a:pPr lvl="1"/>
            <a:r>
              <a:rPr lang="en-US" sz="2400" i="1" dirty="0"/>
              <a:t>B</a:t>
            </a:r>
            <a:r>
              <a:rPr lang="en-US" sz="2400" dirty="0"/>
              <a:t> knows the code </a:t>
            </a:r>
            <a:r>
              <a:rPr lang="en-US" sz="2400" i="1" dirty="0"/>
              <a:t>Q</a:t>
            </a:r>
            <a:r>
              <a:rPr lang="en-US" sz="2400" dirty="0"/>
              <a:t> and its responsibility </a:t>
            </a:r>
            <a:r>
              <a:rPr lang="en-US" sz="2400" b="1" i="1" dirty="0"/>
              <a:t>gradually</a:t>
            </a:r>
            <a:r>
              <a:rPr lang="en-US" sz="2400" dirty="0"/>
              <a:t> </a:t>
            </a:r>
          </a:p>
          <a:p>
            <a:pPr lvl="1"/>
            <a:r>
              <a:rPr lang="en-US" sz="2400" i="1" dirty="0"/>
              <a:t>A</a:t>
            </a:r>
            <a:r>
              <a:rPr lang="en-US" sz="2400" dirty="0"/>
              <a:t> can deliver a </a:t>
            </a:r>
            <a:r>
              <a:rPr lang="en-US" sz="2400" b="1" i="1" dirty="0"/>
              <a:t>buggy</a:t>
            </a:r>
            <a:r>
              <a:rPr lang="en-US" sz="2400" dirty="0"/>
              <a:t> </a:t>
            </a:r>
            <a:r>
              <a:rPr lang="en-US" sz="2400" i="1" dirty="0"/>
              <a:t>P </a:t>
            </a:r>
            <a:r>
              <a:rPr lang="en-US" sz="2400" dirty="0"/>
              <a:t>with </a:t>
            </a:r>
            <a:r>
              <a:rPr lang="en-US" sz="2400" b="1" i="1" dirty="0"/>
              <a:t>incomplete</a:t>
            </a:r>
            <a:r>
              <a:rPr lang="en-US" sz="2400" dirty="0"/>
              <a:t> functionality, and </a:t>
            </a:r>
            <a:r>
              <a:rPr lang="en-US" sz="2400" i="1" dirty="0"/>
              <a:t>B</a:t>
            </a:r>
            <a:r>
              <a:rPr lang="en-US" sz="2400" dirty="0"/>
              <a:t> can deliver a </a:t>
            </a:r>
            <a:r>
              <a:rPr lang="en-US" sz="2400" b="1" i="1" dirty="0"/>
              <a:t>buggy</a:t>
            </a:r>
            <a:r>
              <a:rPr lang="en-US" sz="2400" dirty="0"/>
              <a:t> </a:t>
            </a:r>
            <a:r>
              <a:rPr lang="en-US" sz="2400" i="1" dirty="0"/>
              <a:t>Q</a:t>
            </a:r>
            <a:r>
              <a:rPr lang="en-US" sz="2400" dirty="0"/>
              <a:t> with </a:t>
            </a:r>
            <a:r>
              <a:rPr lang="en-US" sz="2400" b="1" i="1" dirty="0"/>
              <a:t>incomplete</a:t>
            </a:r>
            <a:r>
              <a:rPr lang="en-US" sz="2400" dirty="0"/>
              <a:t> functionality</a:t>
            </a:r>
          </a:p>
          <a:p>
            <a:pPr lvl="1"/>
            <a:r>
              <a:rPr lang="en-US" sz="2400" i="1" dirty="0"/>
              <a:t>A</a:t>
            </a:r>
            <a:r>
              <a:rPr lang="en-US" sz="2400" dirty="0"/>
              <a:t> </a:t>
            </a:r>
            <a:r>
              <a:rPr lang="en-US" sz="2400" b="1" i="1" dirty="0"/>
              <a:t>may not know </a:t>
            </a:r>
            <a:r>
              <a:rPr lang="en-US" sz="2400" i="1" dirty="0"/>
              <a:t>B</a:t>
            </a:r>
            <a:r>
              <a:rPr lang="en-US" sz="2400" dirty="0"/>
              <a:t>’s </a:t>
            </a:r>
            <a:r>
              <a:rPr lang="en-US" sz="2400" b="1" i="1" dirty="0"/>
              <a:t>exact</a:t>
            </a:r>
            <a:r>
              <a:rPr lang="en-US" sz="2400" dirty="0"/>
              <a:t> needs on </a:t>
            </a:r>
            <a:r>
              <a:rPr lang="en-US" sz="2400" i="1" dirty="0"/>
              <a:t>P</a:t>
            </a:r>
            <a:r>
              <a:rPr lang="en-US" sz="2400" dirty="0"/>
              <a:t>; </a:t>
            </a:r>
            <a:r>
              <a:rPr lang="en-US" sz="2400" i="1" dirty="0"/>
              <a:t>B</a:t>
            </a:r>
            <a:r>
              <a:rPr lang="en-US" sz="2400" dirty="0"/>
              <a:t> </a:t>
            </a:r>
            <a:r>
              <a:rPr lang="en-US" sz="2400" b="1" i="1" dirty="0"/>
              <a:t>may not know </a:t>
            </a:r>
            <a:r>
              <a:rPr lang="en-US" sz="2400" i="1" dirty="0"/>
              <a:t>A</a:t>
            </a:r>
            <a:r>
              <a:rPr lang="en-US" sz="2400" dirty="0"/>
              <a:t>’s </a:t>
            </a:r>
            <a:r>
              <a:rPr lang="en-US" sz="2400" b="1" i="1" dirty="0"/>
              <a:t>exact</a:t>
            </a:r>
            <a:r>
              <a:rPr lang="en-US" sz="2400" dirty="0"/>
              <a:t> needs on </a:t>
            </a:r>
            <a:r>
              <a:rPr lang="en-US" sz="2400" i="1" dirty="0"/>
              <a:t>Q. </a:t>
            </a:r>
            <a:r>
              <a:rPr lang="en-US" sz="2400" dirty="0"/>
              <a:t>As </a:t>
            </a:r>
            <a:r>
              <a:rPr lang="en-US" sz="2400" i="1" dirty="0"/>
              <a:t>B</a:t>
            </a:r>
            <a:r>
              <a:rPr lang="en-US" sz="2400" dirty="0"/>
              <a:t> only knows </a:t>
            </a:r>
            <a:r>
              <a:rPr lang="en-US" sz="2400" i="1" dirty="0"/>
              <a:t>Q</a:t>
            </a:r>
            <a:r>
              <a:rPr lang="en-US" sz="2400" dirty="0"/>
              <a:t> gradually, </a:t>
            </a:r>
            <a:r>
              <a:rPr lang="en-US" sz="2400" i="1" dirty="0"/>
              <a:t>B</a:t>
            </a:r>
            <a:r>
              <a:rPr lang="en-US" sz="2400" dirty="0"/>
              <a:t>’s requirement on </a:t>
            </a:r>
            <a:r>
              <a:rPr lang="en-US" sz="2400" i="1" dirty="0"/>
              <a:t>P</a:t>
            </a:r>
            <a:r>
              <a:rPr lang="en-US" sz="2400" dirty="0"/>
              <a:t> changes over time.</a:t>
            </a:r>
            <a:endParaRPr lang="en-US" sz="2400" i="1" dirty="0"/>
          </a:p>
          <a:p>
            <a:pPr lvl="1"/>
            <a:r>
              <a:rPr lang="en-US" sz="2400" i="1" dirty="0"/>
              <a:t>A</a:t>
            </a:r>
            <a:r>
              <a:rPr lang="en-US" sz="2400" dirty="0"/>
              <a:t> and </a:t>
            </a:r>
            <a:r>
              <a:rPr lang="en-US" sz="2400" i="1" dirty="0"/>
              <a:t>B </a:t>
            </a:r>
            <a:r>
              <a:rPr lang="en-US" sz="2400" dirty="0"/>
              <a:t>can check with users </a:t>
            </a:r>
            <a:r>
              <a:rPr lang="en-US" sz="2400" i="1" dirty="0"/>
              <a:t>U</a:t>
            </a:r>
            <a:r>
              <a:rPr lang="en-US" sz="2400" dirty="0"/>
              <a:t> to get and verify the exact user requirements </a:t>
            </a:r>
            <a:r>
              <a:rPr lang="en-US" sz="2400" b="1" i="1" dirty="0"/>
              <a:t>sometimes</a:t>
            </a:r>
            <a:r>
              <a:rPr lang="en-US" sz="2400" dirty="0"/>
              <a:t>; but an </a:t>
            </a:r>
            <a:r>
              <a:rPr lang="en-US" sz="2400" b="1" i="1" dirty="0"/>
              <a:t>old U resigns, and a replacement U comes</a:t>
            </a:r>
            <a:r>
              <a:rPr lang="en-US" sz="2400" dirty="0"/>
              <a:t>! Some </a:t>
            </a:r>
            <a:r>
              <a:rPr lang="en-US" sz="2400" i="1" dirty="0"/>
              <a:t>U</a:t>
            </a:r>
            <a:r>
              <a:rPr lang="en-US" sz="2400" dirty="0"/>
              <a:t>s are </a:t>
            </a:r>
            <a:r>
              <a:rPr lang="en-US" sz="2400" b="1" i="1" dirty="0"/>
              <a:t>inexperience</a:t>
            </a:r>
            <a:r>
              <a:rPr lang="en-US" sz="2400" dirty="0"/>
              <a:t> in their business domain.</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3</a:t>
            </a:fld>
            <a:endParaRPr lang="en-US"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Many Kinds of Agile Methods</a:t>
            </a:r>
          </a:p>
        </p:txBody>
      </p:sp>
      <p:pic>
        <p:nvPicPr>
          <p:cNvPr id="10" name="Content Placeholder 9"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474" y="1898904"/>
            <a:ext cx="7279520" cy="4953000"/>
          </a:xfrm>
        </p:spPr>
      </p:pic>
      <p:sp>
        <p:nvSpPr>
          <p:cNvPr id="5" name="Slide Number Placeholder 4"/>
          <p:cNvSpPr>
            <a:spLocks noGrp="1"/>
          </p:cNvSpPr>
          <p:nvPr>
            <p:ph type="sldNum" sz="quarter" idx="12"/>
          </p:nvPr>
        </p:nvSpPr>
        <p:spPr/>
        <p:txBody>
          <a:bodyPr/>
          <a:lstStyle/>
          <a:p>
            <a:pPr>
              <a:defRPr/>
            </a:pPr>
            <a:fld id="{D6C972CB-25A0-49CA-A04F-81E0CCB967DE}" type="slidenum">
              <a:rPr lang="en-US" smtClean="0"/>
              <a:t>30</a:t>
            </a:fld>
            <a:endParaRPr lang="en-US"/>
          </a:p>
        </p:txBody>
      </p:sp>
      <p:sp>
        <p:nvSpPr>
          <p:cNvPr id="11" name="TextBox 10"/>
          <p:cNvSpPr txBox="1"/>
          <p:nvPr/>
        </p:nvSpPr>
        <p:spPr>
          <a:xfrm rot="16200000">
            <a:off x="-801497" y="3771709"/>
            <a:ext cx="3799438" cy="523220"/>
          </a:xfrm>
          <a:prstGeom prst="rect">
            <a:avLst/>
          </a:prstGeom>
          <a:noFill/>
        </p:spPr>
        <p:txBody>
          <a:bodyPr wrap="none" rtlCol="0">
            <a:spAutoFit/>
          </a:bodyPr>
          <a:lstStyle/>
          <a:p>
            <a:r>
              <a:rPr lang="en-US" dirty="0"/>
              <a:t>All 10 are agile methods.</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1-Minute Q&amp;A</a:t>
            </a:r>
          </a:p>
        </p:txBody>
      </p:sp>
      <p:sp>
        <p:nvSpPr>
          <p:cNvPr id="3" name="Content Placeholder 2"/>
          <p:cNvSpPr>
            <a:spLocks noGrp="1"/>
          </p:cNvSpPr>
          <p:nvPr>
            <p:ph idx="1"/>
          </p:nvPr>
        </p:nvSpPr>
        <p:spPr/>
        <p:txBody>
          <a:bodyPr/>
          <a:lstStyle/>
          <a:p>
            <a:r>
              <a:rPr lang="en-US" b="1" dirty="0"/>
              <a:t>Question 1</a:t>
            </a:r>
            <a:r>
              <a:rPr lang="en-US" dirty="0"/>
              <a:t>: On last slide, which agile methods include the project management activities?</a:t>
            </a:r>
          </a:p>
          <a:p>
            <a:endParaRPr lang="en-US" sz="1800" dirty="0"/>
          </a:p>
          <a:p>
            <a:r>
              <a:rPr lang="en-US" dirty="0"/>
              <a:t>If an agile method require fewer specific tools, activities, process steps, intermediate products, then the agile method is more lightweight. </a:t>
            </a:r>
          </a:p>
          <a:p>
            <a:endParaRPr lang="en-US" sz="1800" dirty="0"/>
          </a:p>
          <a:p>
            <a:r>
              <a:rPr lang="en-US" b="1" dirty="0"/>
              <a:t>Question 2</a:t>
            </a:r>
            <a:r>
              <a:rPr lang="en-US" dirty="0"/>
              <a:t>: Are they any agile methods both lightweight and including project management activities? Name them</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31</a:t>
            </a:fld>
            <a:endParaRPr lang="en-US"/>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Extreme Programming vs Scrum</a:t>
            </a:r>
          </a:p>
        </p:txBody>
      </p:sp>
      <p:sp>
        <p:nvSpPr>
          <p:cNvPr id="7" name="Subtitle 6"/>
          <p:cNvSpPr>
            <a:spLocks noGrp="1"/>
          </p:cNvSpPr>
          <p:nvPr>
            <p:ph idx="1"/>
          </p:nvPr>
        </p:nvSpPr>
        <p:spPr/>
        <p:txBody>
          <a:bodyPr/>
          <a:lstStyle/>
          <a:p>
            <a:r>
              <a:rPr lang="en-US" dirty="0"/>
              <a:t>XP has no PM. </a:t>
            </a:r>
          </a:p>
          <a:p>
            <a:r>
              <a:rPr lang="en-US" dirty="0"/>
              <a:t>Scum has PM (but a less tedious process than XP) and other practices/activities/work products</a:t>
            </a:r>
          </a:p>
        </p:txBody>
      </p:sp>
      <p:sp>
        <p:nvSpPr>
          <p:cNvPr id="4" name="Slide Number Placeholder 3"/>
          <p:cNvSpPr>
            <a:spLocks noGrp="1"/>
          </p:cNvSpPr>
          <p:nvPr>
            <p:ph type="sldNum" sz="quarter" idx="12"/>
          </p:nvPr>
        </p:nvSpPr>
        <p:spPr>
          <a:xfrm>
            <a:off x="7466012" y="5943600"/>
            <a:ext cx="2062162" cy="457200"/>
          </a:xfrm>
        </p:spPr>
        <p:txBody>
          <a:bodyPr/>
          <a:lstStyle/>
          <a:p>
            <a:pPr>
              <a:defRPr/>
            </a:pPr>
            <a:fld id="{63B8F44C-0EDE-4D7D-9086-BD1CF3CE7AF7}" type="slidenum">
              <a:rPr lang="en-US" smtClean="0"/>
              <a:t>32</a:t>
            </a:fld>
            <a:endParaRPr lang="en-US" dirty="0"/>
          </a:p>
        </p:txBody>
      </p:sp>
      <p:grpSp>
        <p:nvGrpSpPr>
          <p:cNvPr id="13" name="Group 12"/>
          <p:cNvGrpSpPr/>
          <p:nvPr/>
        </p:nvGrpSpPr>
        <p:grpSpPr>
          <a:xfrm>
            <a:off x="1217612" y="4562475"/>
            <a:ext cx="7172325" cy="1228725"/>
            <a:chOff x="1979612" y="4762500"/>
            <a:chExt cx="7172325" cy="1228725"/>
          </a:xfrm>
        </p:grpSpPr>
        <p:pic>
          <p:nvPicPr>
            <p:cNvPr id="11" name="Picture 10"/>
            <p:cNvPicPr>
              <a:picLocks noChangeAspect="1"/>
            </p:cNvPicPr>
            <p:nvPr/>
          </p:nvPicPr>
          <p:blipFill>
            <a:blip r:embed="rId2"/>
            <a:stretch>
              <a:fillRect/>
            </a:stretch>
          </p:blipFill>
          <p:spPr>
            <a:xfrm>
              <a:off x="1979612" y="5105400"/>
              <a:ext cx="7172325" cy="885825"/>
            </a:xfrm>
            <a:prstGeom prst="rect">
              <a:avLst/>
            </a:prstGeom>
          </p:spPr>
        </p:pic>
        <p:pic>
          <p:nvPicPr>
            <p:cNvPr id="12" name="Picture 11"/>
            <p:cNvPicPr>
              <a:picLocks noChangeAspect="1"/>
            </p:cNvPicPr>
            <p:nvPr/>
          </p:nvPicPr>
          <p:blipFill>
            <a:blip r:embed="rId3"/>
            <a:stretch>
              <a:fillRect/>
            </a:stretch>
          </p:blipFill>
          <p:spPr>
            <a:xfrm>
              <a:off x="1979612" y="4762500"/>
              <a:ext cx="6972300" cy="342900"/>
            </a:xfrm>
            <a:prstGeom prst="rect">
              <a:avLst/>
            </a:prstGeom>
          </p:spPr>
        </p:pic>
      </p:grpSp>
      <p:pic>
        <p:nvPicPr>
          <p:cNvPr id="10" name="Picture 9"/>
          <p:cNvPicPr>
            <a:picLocks noChangeAspect="1"/>
          </p:cNvPicPr>
          <p:nvPr/>
        </p:nvPicPr>
        <p:blipFill>
          <a:blip r:embed="rId4"/>
          <a:stretch>
            <a:fillRect/>
          </a:stretch>
        </p:blipFill>
        <p:spPr>
          <a:xfrm>
            <a:off x="7466012" y="3276600"/>
            <a:ext cx="2162175" cy="1209675"/>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sz="quarter"/>
          </p:nvPr>
        </p:nvSpPr>
        <p:spPr/>
        <p:txBody>
          <a:bodyPr/>
          <a:lstStyle/>
          <a:p>
            <a:r>
              <a:rPr lang="en-US" dirty="0"/>
              <a:t>Brief Look on Process Models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33</a:t>
            </a:fld>
            <a:endParaRPr 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7"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DACD80F8-F451-4D99-8C6E-46C1D38B57FC}" type="slidenum">
              <a:rPr lang="zh-TW" altLang="en-US" sz="1400" smtClean="0">
                <a:solidFill>
                  <a:schemeClr val="folHlink"/>
                </a:solidFill>
              </a:rPr>
              <a:t>34</a:t>
            </a:fld>
            <a:endParaRPr lang="en-US" altLang="zh-TW" sz="1400">
              <a:solidFill>
                <a:schemeClr val="folHlink"/>
              </a:solidFill>
            </a:endParaRPr>
          </a:p>
        </p:txBody>
      </p:sp>
      <p:sp>
        <p:nvSpPr>
          <p:cNvPr id="16388" name="Rectangle 2063"/>
          <p:cNvSpPr>
            <a:spLocks noGrp="1" noChangeArrowheads="1"/>
          </p:cNvSpPr>
          <p:nvPr>
            <p:ph type="title"/>
          </p:nvPr>
        </p:nvSpPr>
        <p:spPr/>
        <p:txBody>
          <a:bodyPr/>
          <a:lstStyle/>
          <a:p>
            <a:br>
              <a:rPr lang="en-US" altLang="zh-TW">
                <a:ea typeface="PMingLiU" charset="-120"/>
              </a:rPr>
            </a:br>
            <a:r>
              <a:rPr lang="en-US" altLang="zh-TW">
                <a:ea typeface="PMingLiU" charset="-120"/>
              </a:rPr>
              <a:t>Waterfall Model</a:t>
            </a:r>
          </a:p>
        </p:txBody>
      </p:sp>
      <p:sp>
        <p:nvSpPr>
          <p:cNvPr id="16389" name="Rectangle 2064"/>
          <p:cNvSpPr>
            <a:spLocks noGrp="1" noChangeArrowheads="1"/>
          </p:cNvSpPr>
          <p:nvPr>
            <p:ph type="body" idx="1"/>
          </p:nvPr>
        </p:nvSpPr>
        <p:spPr>
          <a:xfrm>
            <a:off x="150813" y="1417638"/>
            <a:ext cx="9525000" cy="4114800"/>
          </a:xfrm>
        </p:spPr>
        <p:txBody>
          <a:bodyPr/>
          <a:lstStyle/>
          <a:p>
            <a:pPr>
              <a:buClr>
                <a:schemeClr val="folHlink"/>
              </a:buClr>
            </a:pPr>
            <a:r>
              <a:rPr lang="en-US" altLang="zh-TW" sz="2800" i="1">
                <a:ea typeface="PMingLiU" charset="-120"/>
              </a:rPr>
              <a:t>Completely</a:t>
            </a:r>
            <a:r>
              <a:rPr lang="en-US" altLang="zh-TW" sz="2800">
                <a:ea typeface="PMingLiU" charset="-120"/>
              </a:rPr>
              <a:t> produce the full set of </a:t>
            </a:r>
            <a:r>
              <a:rPr lang="en-US" altLang="zh-TW" sz="2800" i="1">
                <a:ea typeface="PMingLiU" charset="-120"/>
              </a:rPr>
              <a:t>deliverables</a:t>
            </a:r>
            <a:r>
              <a:rPr lang="en-US" altLang="zh-TW" sz="2800">
                <a:ea typeface="PMingLiU" charset="-120"/>
              </a:rPr>
              <a:t> of each activity before starting the next activity.  </a:t>
            </a:r>
          </a:p>
        </p:txBody>
      </p:sp>
      <p:graphicFrame>
        <p:nvGraphicFramePr>
          <p:cNvPr id="2" name="Diagram 1"/>
          <p:cNvGraphicFramePr/>
          <p:nvPr/>
        </p:nvGraphicFramePr>
        <p:xfrm>
          <a:off x="966258" y="2286000"/>
          <a:ext cx="6601883" cy="4401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6391" name="Picture 11" descr="https://encrypted-tbn0.gstatic.com/images?q=tbn:ANd9GcR4jCKtIv5n1x_rjRSdqt2-aCUzVauLc57F-_N5CyluwCRvyesx-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8813" y="2438400"/>
            <a:ext cx="2466975"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Box 2"/>
          <p:cNvSpPr txBox="1">
            <a:spLocks noChangeArrowheads="1"/>
          </p:cNvSpPr>
          <p:nvPr/>
        </p:nvSpPr>
        <p:spPr bwMode="auto">
          <a:xfrm>
            <a:off x="150813" y="4495800"/>
            <a:ext cx="3733800"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dirty="0"/>
              <a:t>+ Simple workflow</a:t>
            </a:r>
          </a:p>
          <a:p>
            <a:r>
              <a:rPr lang="en-US" dirty="0">
                <a:sym typeface="Symbol" panose="05050102010706020507" pitchFamily="18" charset="2"/>
              </a:rPr>
              <a:t></a:t>
            </a:r>
            <a:r>
              <a:rPr lang="en-US" dirty="0"/>
              <a:t> Need test against design, coding details, requirements at the same time.</a:t>
            </a:r>
          </a:p>
        </p:txBody>
      </p:sp>
    </p:spTree>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pPr marL="342900" indent="-342900"/>
            <a:r>
              <a:rPr lang="en-US"/>
              <a:t>V-Shape Waterfall Model</a:t>
            </a:r>
          </a:p>
        </p:txBody>
      </p:sp>
      <p:sp>
        <p:nvSpPr>
          <p:cNvPr id="17411"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ADDA1F42-42A2-46F8-9750-634B4595D6AE}" type="slidenum">
              <a:rPr lang="zh-TW" altLang="en-US" sz="1400" smtClean="0">
                <a:solidFill>
                  <a:schemeClr val="folHlink"/>
                </a:solidFill>
              </a:rPr>
              <a:t>35</a:t>
            </a:fld>
            <a:endParaRPr lang="en-US" altLang="zh-TW" sz="1400">
              <a:solidFill>
                <a:schemeClr val="folHlink"/>
              </a:solidFill>
            </a:endParaRPr>
          </a:p>
        </p:txBody>
      </p:sp>
      <p:graphicFrame>
        <p:nvGraphicFramePr>
          <p:cNvPr id="17412" name="Object 12"/>
          <p:cNvGraphicFramePr>
            <a:graphicFrameLocks noChangeAspect="1"/>
          </p:cNvGraphicFramePr>
          <p:nvPr/>
        </p:nvGraphicFramePr>
        <p:xfrm>
          <a:off x="608013" y="2133600"/>
          <a:ext cx="9348787" cy="7010400"/>
        </p:xfrm>
        <a:graphic>
          <a:graphicData uri="http://schemas.openxmlformats.org/presentationml/2006/ole">
            <mc:AlternateContent xmlns:mc="http://schemas.openxmlformats.org/markup-compatibility/2006">
              <mc:Choice xmlns:v="urn:schemas-microsoft-com:vml" Requires="v">
                <p:oleObj name="Slide" r:id="rId2" imgW="4517390" imgH="3387090" progId="PowerPoint.Slide.12">
                  <p:embed/>
                </p:oleObj>
              </mc:Choice>
              <mc:Fallback>
                <p:oleObj name="Slide" r:id="rId2" imgW="4517390" imgH="3387090" progId="PowerPoint.Slide.12">
                  <p:embed/>
                  <p:pic>
                    <p:nvPicPr>
                      <p:cNvPr id="17412"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2133600"/>
                        <a:ext cx="9348787"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Bent-Up Arrow 13"/>
          <p:cNvSpPr/>
          <p:nvPr/>
        </p:nvSpPr>
        <p:spPr>
          <a:xfrm rot="5400000">
            <a:off x="6284912" y="4886326"/>
            <a:ext cx="557213" cy="633412"/>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5" name="Bent-Up Arrow 14"/>
          <p:cNvSpPr/>
          <p:nvPr/>
        </p:nvSpPr>
        <p:spPr>
          <a:xfrm rot="5400000">
            <a:off x="7380287" y="5622926"/>
            <a:ext cx="557213" cy="633412"/>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16" name="Group 15"/>
          <p:cNvGrpSpPr/>
          <p:nvPr/>
        </p:nvGrpSpPr>
        <p:grpSpPr bwMode="auto">
          <a:xfrm>
            <a:off x="6899275" y="4999038"/>
            <a:ext cx="1255713" cy="655637"/>
            <a:chOff x="3879012" y="2971801"/>
            <a:chExt cx="1255987" cy="656219"/>
          </a:xfrm>
        </p:grpSpPr>
        <p:sp>
          <p:nvSpPr>
            <p:cNvPr id="20" name="Rounded Rectangle 19"/>
            <p:cNvSpPr/>
            <p:nvPr/>
          </p:nvSpPr>
          <p:spPr>
            <a:xfrm>
              <a:off x="3879012" y="2971801"/>
              <a:ext cx="1255987"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21" name="Rounded Rectangle 6"/>
            <p:cNvSpPr/>
            <p:nvPr/>
          </p:nvSpPr>
          <p:spPr>
            <a:xfrm>
              <a:off x="3910769" y="3003579"/>
              <a:ext cx="1192473" cy="59266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Deployment</a:t>
              </a:r>
            </a:p>
          </p:txBody>
        </p:sp>
      </p:grpSp>
      <p:grpSp>
        <p:nvGrpSpPr>
          <p:cNvPr id="17" name="Group 16"/>
          <p:cNvGrpSpPr/>
          <p:nvPr/>
        </p:nvGrpSpPr>
        <p:grpSpPr bwMode="auto">
          <a:xfrm>
            <a:off x="7989888" y="5684838"/>
            <a:ext cx="1301750" cy="655637"/>
            <a:chOff x="4968965" y="3657603"/>
            <a:chExt cx="1302187" cy="656219"/>
          </a:xfrm>
        </p:grpSpPr>
        <p:sp>
          <p:nvSpPr>
            <p:cNvPr id="18" name="Rounded Rectangle 17"/>
            <p:cNvSpPr/>
            <p:nvPr/>
          </p:nvSpPr>
          <p:spPr>
            <a:xfrm>
              <a:off x="4968965" y="3657603"/>
              <a:ext cx="1302187"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19" name="Rounded Rectangle 8"/>
            <p:cNvSpPr/>
            <p:nvPr/>
          </p:nvSpPr>
          <p:spPr>
            <a:xfrm>
              <a:off x="5000726" y="3689381"/>
              <a:ext cx="1238666" cy="59266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Maintenance</a:t>
              </a:r>
            </a:p>
          </p:txBody>
        </p:sp>
      </p:grpSp>
      <p:sp>
        <p:nvSpPr>
          <p:cNvPr id="22" name="Rectangle 21"/>
          <p:cNvSpPr/>
          <p:nvPr/>
        </p:nvSpPr>
        <p:spPr bwMode="auto">
          <a:xfrm>
            <a:off x="4791075" y="1828800"/>
            <a:ext cx="3962400" cy="3048000"/>
          </a:xfrm>
          <a:prstGeom prst="rect">
            <a:avLst/>
          </a:prstGeom>
          <a:noFill/>
          <a:ln>
            <a:prstDash val="dashDot"/>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grpSp>
        <p:nvGrpSpPr>
          <p:cNvPr id="23" name="Group 22"/>
          <p:cNvGrpSpPr/>
          <p:nvPr/>
        </p:nvGrpSpPr>
        <p:grpSpPr bwMode="auto">
          <a:xfrm>
            <a:off x="4322763" y="1500188"/>
            <a:ext cx="938212" cy="657225"/>
            <a:chOff x="3117663" y="2241093"/>
            <a:chExt cx="937500" cy="656219"/>
          </a:xfrm>
        </p:grpSpPr>
        <p:sp>
          <p:nvSpPr>
            <p:cNvPr id="24" name="Rounded Rectangle 23"/>
            <p:cNvSpPr/>
            <p:nvPr/>
          </p:nvSpPr>
          <p:spPr>
            <a:xfrm>
              <a:off x="3117663" y="2241093"/>
              <a:ext cx="937500"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25" name="Rounded Rectangle 4"/>
            <p:cNvSpPr/>
            <p:nvPr/>
          </p:nvSpPr>
          <p:spPr>
            <a:xfrm>
              <a:off x="3149389" y="2272794"/>
              <a:ext cx="874048" cy="59281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Testing</a:t>
              </a:r>
            </a:p>
          </p:txBody>
        </p:sp>
      </p:grpSp>
      <p:cxnSp>
        <p:nvCxnSpPr>
          <p:cNvPr id="27" name="Straight Arrow Connector 26"/>
          <p:cNvCxnSpPr/>
          <p:nvPr/>
        </p:nvCxnSpPr>
        <p:spPr bwMode="auto">
          <a:xfrm>
            <a:off x="2436813" y="2819400"/>
            <a:ext cx="4494212" cy="0"/>
          </a:xfrm>
          <a:prstGeom prst="straightConnector1">
            <a:avLst/>
          </a:prstGeom>
          <a:ln w="38100">
            <a:headEnd type="arrow"/>
            <a:tailEnd type="arrow"/>
          </a:ln>
        </p:spPr>
        <p:style>
          <a:lnRef idx="1">
            <a:schemeClr val="dk1"/>
          </a:lnRef>
          <a:fillRef idx="0">
            <a:schemeClr val="dk1"/>
          </a:fillRef>
          <a:effectRef idx="0">
            <a:schemeClr val="dk1"/>
          </a:effectRef>
          <a:fontRef idx="minor">
            <a:schemeClr val="tx1"/>
          </a:fontRef>
        </p:style>
      </p:cxnSp>
      <p:sp>
        <p:nvSpPr>
          <p:cNvPr id="28" name="TextBox 27"/>
          <p:cNvSpPr txBox="1">
            <a:spLocks noChangeArrowheads="1"/>
          </p:cNvSpPr>
          <p:nvPr/>
        </p:nvSpPr>
        <p:spPr bwMode="auto">
          <a:xfrm>
            <a:off x="2665413" y="2352675"/>
            <a:ext cx="1849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2000"/>
              <a:t>validation target</a:t>
            </a:r>
          </a:p>
        </p:txBody>
      </p:sp>
      <p:cxnSp>
        <p:nvCxnSpPr>
          <p:cNvPr id="30" name="Straight Arrow Connector 29"/>
          <p:cNvCxnSpPr/>
          <p:nvPr/>
        </p:nvCxnSpPr>
        <p:spPr bwMode="auto">
          <a:xfrm>
            <a:off x="2884488" y="3657600"/>
            <a:ext cx="2905125" cy="0"/>
          </a:xfrm>
          <a:prstGeom prst="straightConnector1">
            <a:avLst/>
          </a:prstGeom>
          <a:ln w="38100">
            <a:headEnd type="arrow"/>
            <a:tailEnd type="arrow"/>
          </a:ln>
        </p:spPr>
        <p:style>
          <a:lnRef idx="1">
            <a:schemeClr val="dk1"/>
          </a:lnRef>
          <a:fillRef idx="0">
            <a:schemeClr val="dk1"/>
          </a:fillRef>
          <a:effectRef idx="0">
            <a:schemeClr val="dk1"/>
          </a:effectRef>
          <a:fontRef idx="minor">
            <a:schemeClr val="tx1"/>
          </a:fontRef>
        </p:style>
      </p:cxnSp>
      <p:sp>
        <p:nvSpPr>
          <p:cNvPr id="32" name="TextBox 31"/>
          <p:cNvSpPr txBox="1">
            <a:spLocks noChangeArrowheads="1"/>
          </p:cNvSpPr>
          <p:nvPr/>
        </p:nvSpPr>
        <p:spPr bwMode="auto">
          <a:xfrm>
            <a:off x="2943225" y="3257550"/>
            <a:ext cx="184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2000"/>
              <a:t>validation target</a:t>
            </a:r>
          </a:p>
        </p:txBody>
      </p:sp>
      <p:sp>
        <p:nvSpPr>
          <p:cNvPr id="33" name="TextBox 32"/>
          <p:cNvSpPr txBox="1">
            <a:spLocks noChangeArrowheads="1"/>
          </p:cNvSpPr>
          <p:nvPr/>
        </p:nvSpPr>
        <p:spPr bwMode="auto">
          <a:xfrm>
            <a:off x="3676650" y="3657600"/>
            <a:ext cx="1847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2000"/>
              <a:t>validation target</a:t>
            </a:r>
          </a:p>
        </p:txBody>
      </p:sp>
      <p:cxnSp>
        <p:nvCxnSpPr>
          <p:cNvPr id="34" name="Straight Arrow Connector 33"/>
          <p:cNvCxnSpPr/>
          <p:nvPr/>
        </p:nvCxnSpPr>
        <p:spPr bwMode="auto">
          <a:xfrm>
            <a:off x="4514850" y="4419600"/>
            <a:ext cx="512763" cy="0"/>
          </a:xfrm>
          <a:prstGeom prst="straightConnector1">
            <a:avLst/>
          </a:prstGeom>
          <a:ln w="38100">
            <a:headEnd type="arrow"/>
            <a:tailEnd type="arrow"/>
          </a:ln>
        </p:spPr>
        <p:style>
          <a:lnRef idx="1">
            <a:schemeClr val="dk1"/>
          </a:lnRef>
          <a:fillRef idx="0">
            <a:schemeClr val="dk1"/>
          </a:fillRef>
          <a:effectRef idx="0">
            <a:schemeClr val="dk1"/>
          </a:effectRef>
          <a:fontRef idx="minor">
            <a:schemeClr val="tx1"/>
          </a:fontRef>
        </p:style>
      </p:cxnSp>
      <p:sp>
        <p:nvSpPr>
          <p:cNvPr id="3" name="TextBox 2"/>
          <p:cNvSpPr txBox="1"/>
          <p:nvPr/>
        </p:nvSpPr>
        <p:spPr>
          <a:xfrm>
            <a:off x="242594" y="6056292"/>
            <a:ext cx="4977538" cy="954107"/>
          </a:xfrm>
          <a:prstGeom prst="rect">
            <a:avLst/>
          </a:prstGeom>
          <a:noFill/>
        </p:spPr>
        <p:txBody>
          <a:bodyPr wrap="square">
            <a:spAutoFit/>
          </a:bodyPr>
          <a:lstStyle/>
          <a:p>
            <a:r>
              <a:rPr lang="en-US" dirty="0"/>
              <a:t>+ Stagewise Validation Goal</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F9217D58-13AC-4E60-8777-E23EB32BF109}" type="slidenum">
              <a:rPr lang="zh-TW" altLang="en-US" sz="1400" smtClean="0">
                <a:solidFill>
                  <a:schemeClr val="folHlink"/>
                </a:solidFill>
              </a:rPr>
              <a:t>36</a:t>
            </a:fld>
            <a:endParaRPr lang="en-US" altLang="zh-TW" sz="1400">
              <a:solidFill>
                <a:schemeClr val="folHlink"/>
              </a:solidFill>
            </a:endParaRPr>
          </a:p>
        </p:txBody>
      </p:sp>
      <p:sp>
        <p:nvSpPr>
          <p:cNvPr id="18435" name="Rectangle 4"/>
          <p:cNvSpPr>
            <a:spLocks noGrp="1" noChangeArrowheads="1"/>
          </p:cNvSpPr>
          <p:nvPr>
            <p:ph type="title"/>
          </p:nvPr>
        </p:nvSpPr>
        <p:spPr/>
        <p:txBody>
          <a:bodyPr/>
          <a:lstStyle/>
          <a:p>
            <a:r>
              <a:rPr lang="en-US" altLang="zh-TW" dirty="0">
                <a:ea typeface="PMingLiU" charset="-120"/>
              </a:rPr>
              <a:t>Problems of “Waterfall Model” and “</a:t>
            </a:r>
            <a:r>
              <a:rPr lang="en-US" dirty="0"/>
              <a:t>V-Shape Waterfall Model”</a:t>
            </a:r>
            <a:endParaRPr lang="en-US" altLang="zh-TW" dirty="0">
              <a:ea typeface="PMingLiU" charset="-120"/>
            </a:endParaRPr>
          </a:p>
        </p:txBody>
      </p:sp>
      <p:sp>
        <p:nvSpPr>
          <p:cNvPr id="28676" name="Rectangle 5"/>
          <p:cNvSpPr>
            <a:spLocks noGrp="1" noChangeArrowheads="1"/>
          </p:cNvSpPr>
          <p:nvPr>
            <p:ph type="body" idx="1"/>
          </p:nvPr>
        </p:nvSpPr>
        <p:spPr>
          <a:xfrm>
            <a:off x="455613" y="1447800"/>
            <a:ext cx="8305800" cy="4114800"/>
          </a:xfrm>
        </p:spPr>
        <p:txBody>
          <a:bodyPr/>
          <a:lstStyle/>
          <a:p>
            <a:pPr marL="514350" indent="-514350">
              <a:buFont typeface="+mj-lt"/>
              <a:buAutoNum type="arabicPeriod"/>
              <a:defRPr/>
            </a:pPr>
            <a:r>
              <a:rPr lang="en-US" altLang="zh-TW" sz="2800" dirty="0">
                <a:ea typeface="PMingLiU" charset="-120"/>
              </a:rPr>
              <a:t>False sense of clear-cut phases of activities.</a:t>
            </a:r>
          </a:p>
          <a:p>
            <a:pPr lvl="1">
              <a:defRPr/>
            </a:pPr>
            <a:r>
              <a:rPr lang="en-US" altLang="zh-TW" sz="2400" dirty="0">
                <a:ea typeface="PMingLiU" charset="-120"/>
              </a:rPr>
              <a:t>E.g., Can we completely work out the actual requirement before we design our software?</a:t>
            </a:r>
          </a:p>
          <a:p>
            <a:pPr lvl="1">
              <a:defRPr/>
            </a:pPr>
            <a:r>
              <a:rPr lang="en-US" altLang="zh-TW" sz="2400" dirty="0">
                <a:ea typeface="PMingLiU" charset="-120"/>
              </a:rPr>
              <a:t>It is unrealistic for real-world problems.</a:t>
            </a:r>
          </a:p>
          <a:p>
            <a:pPr lvl="1">
              <a:defRPr/>
            </a:pPr>
            <a:r>
              <a:rPr lang="en-US" altLang="zh-TW" sz="2400" dirty="0">
                <a:ea typeface="PMingLiU" charset="-120"/>
              </a:rPr>
              <a:t>It is also very costly to correct the problems made in upstream activities. [see the next slide]</a:t>
            </a:r>
          </a:p>
          <a:p>
            <a:pPr marL="514350" indent="-514350">
              <a:buFont typeface="+mj-lt"/>
              <a:buAutoNum type="arabicPeriod"/>
              <a:defRPr/>
            </a:pPr>
            <a:r>
              <a:rPr lang="en-US" altLang="zh-TW" sz="2800" dirty="0">
                <a:ea typeface="PMingLiU" charset="-120"/>
              </a:rPr>
              <a:t>Nothing is done until they are all done</a:t>
            </a:r>
          </a:p>
          <a:p>
            <a:pPr marL="977900" lvl="1" indent="-514350">
              <a:defRPr/>
            </a:pPr>
            <a:r>
              <a:rPr lang="en-US" altLang="zh-TW" sz="2400" dirty="0">
                <a:ea typeface="PMingLiU" charset="-120"/>
              </a:rPr>
              <a:t>E.g., If we end the project at the design phase, then there is no any code delivered to the project clients, but our clients want to have something executable to help their own business!</a:t>
            </a:r>
          </a:p>
          <a:p>
            <a:pPr>
              <a:defRPr/>
            </a:pPr>
            <a:endParaRPr lang="en-US" altLang="zh-TW" sz="2800" dirty="0">
              <a:ea typeface="PMingLiU" charset="-120"/>
            </a:endParaRPr>
          </a:p>
          <a:p>
            <a:pPr lvl="1">
              <a:defRPr/>
            </a:pPr>
            <a:endParaRPr lang="zh-TW" altLang="en-US" sz="2400" dirty="0">
              <a:ea typeface="PMingLiU" charset="-120"/>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664A5BB9-617D-4837-9A67-9ABC4DC25C19}" type="slidenum">
              <a:rPr lang="zh-TW" altLang="en-US" sz="1400" smtClean="0">
                <a:solidFill>
                  <a:schemeClr val="folHlink"/>
                </a:solidFill>
              </a:rPr>
              <a:t>37</a:t>
            </a:fld>
            <a:endParaRPr lang="en-US" altLang="zh-TW" sz="1400">
              <a:solidFill>
                <a:schemeClr val="folHlink"/>
              </a:solidFill>
            </a:endParaRPr>
          </a:p>
        </p:txBody>
      </p:sp>
      <p:sp>
        <p:nvSpPr>
          <p:cNvPr id="19459" name="Rectangle 1026"/>
          <p:cNvSpPr>
            <a:spLocks noGrp="1" noChangeArrowheads="1"/>
          </p:cNvSpPr>
          <p:nvPr>
            <p:ph type="title"/>
          </p:nvPr>
        </p:nvSpPr>
        <p:spPr>
          <a:xfrm>
            <a:off x="412750" y="266700"/>
            <a:ext cx="9490075" cy="1104900"/>
          </a:xfrm>
          <a:noFill/>
        </p:spPr>
        <p:txBody>
          <a:bodyPr/>
          <a:lstStyle/>
          <a:p>
            <a:r>
              <a:rPr lang="en-US" altLang="zh-TW" sz="3200" i="1">
                <a:ea typeface="PMingLiU" charset="-120"/>
              </a:rPr>
              <a:t>Lesson Learnt:</a:t>
            </a:r>
            <a:br>
              <a:rPr lang="en-US" altLang="zh-TW" sz="4000">
                <a:ea typeface="PMingLiU" charset="-120"/>
              </a:rPr>
            </a:br>
            <a:r>
              <a:rPr lang="en-US" altLang="zh-TW" sz="3600">
                <a:ea typeface="PMingLiU" charset="-120"/>
              </a:rPr>
              <a:t>Cost of Fixing Bugs at Earlier Stage is Cheaper</a:t>
            </a:r>
            <a:endParaRPr lang="en-US" altLang="zh-TW" sz="4000">
              <a:ea typeface="PMingLiU" charset="-120"/>
            </a:endParaRPr>
          </a:p>
        </p:txBody>
      </p:sp>
      <p:pic>
        <p:nvPicPr>
          <p:cNvPr id="19460" name="Picture 102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413" y="1447800"/>
            <a:ext cx="6346825" cy="540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1028"/>
          <p:cNvSpPr>
            <a:spLocks noChangeArrowheads="1"/>
          </p:cNvSpPr>
          <p:nvPr/>
        </p:nvSpPr>
        <p:spPr bwMode="auto">
          <a:xfrm>
            <a:off x="0" y="0"/>
            <a:ext cx="9901238" cy="6856413"/>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ea typeface="PMingLiU" charset="-120"/>
            </a:endParaRPr>
          </a:p>
        </p:txBody>
      </p:sp>
      <p:sp>
        <p:nvSpPr>
          <p:cNvPr id="19462" name="Rectangle 1029"/>
          <p:cNvSpPr>
            <a:spLocks noChangeArrowheads="1"/>
          </p:cNvSpPr>
          <p:nvPr/>
        </p:nvSpPr>
        <p:spPr bwMode="auto">
          <a:xfrm>
            <a:off x="0" y="6831013"/>
            <a:ext cx="9066213" cy="25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TW" altLang="en-US">
              <a:ea typeface="PMingLiU" charset="-120"/>
            </a:endParaRPr>
          </a:p>
        </p:txBody>
      </p:sp>
      <p:sp>
        <p:nvSpPr>
          <p:cNvPr id="7" name="Oval 6"/>
          <p:cNvSpPr/>
          <p:nvPr/>
        </p:nvSpPr>
        <p:spPr bwMode="auto">
          <a:xfrm>
            <a:off x="2970213" y="4800600"/>
            <a:ext cx="609600" cy="609600"/>
          </a:xfrm>
          <a:prstGeom prst="ellipse">
            <a:avLst/>
          </a:prstGeom>
          <a:noFill/>
          <a:ln w="76200">
            <a:headEnd type="none" w="sm" len="sm"/>
            <a:tailEnd type="none" w="sm" len="sm"/>
          </a:ln>
        </p:spPr>
        <p:style>
          <a:lnRef idx="2">
            <a:schemeClr val="accent2"/>
          </a:lnRef>
          <a:fillRef idx="1">
            <a:schemeClr val="lt1"/>
          </a:fillRef>
          <a:effectRef idx="0">
            <a:schemeClr val="accent2"/>
          </a:effectRef>
          <a:fontRef idx="minor">
            <a:schemeClr val="dk1"/>
          </a:fontRef>
        </p:style>
        <p:txBody>
          <a:bodyPr/>
          <a:lstStyle/>
          <a:p>
            <a:pPr>
              <a:defRPr/>
            </a:pPr>
            <a:endParaRPr lang="zh-TW" altLang="en-US">
              <a:solidFill>
                <a:schemeClr val="tx1"/>
              </a:solidFill>
              <a:ea typeface="PMingLiU" charset="-120"/>
            </a:endParaRPr>
          </a:p>
        </p:txBody>
      </p:sp>
      <p:sp>
        <p:nvSpPr>
          <p:cNvPr id="8" name="Oval 7"/>
          <p:cNvSpPr/>
          <p:nvPr/>
        </p:nvSpPr>
        <p:spPr bwMode="auto">
          <a:xfrm>
            <a:off x="6932613" y="2286000"/>
            <a:ext cx="609600" cy="609600"/>
          </a:xfrm>
          <a:prstGeom prst="ellipse">
            <a:avLst/>
          </a:prstGeom>
          <a:noFill/>
          <a:ln w="76200">
            <a:solidFill>
              <a:srgbClr val="FF000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a:lstStyle/>
          <a:p>
            <a:pPr>
              <a:defRPr/>
            </a:pPr>
            <a:endParaRPr lang="zh-TW" altLang="en-US">
              <a:solidFill>
                <a:schemeClr val="tx1"/>
              </a:solidFill>
              <a:ea typeface="PMingLiU" charset="-120"/>
            </a:endParaRPr>
          </a:p>
        </p:txBody>
      </p:sp>
      <p:sp>
        <p:nvSpPr>
          <p:cNvPr id="9" name="Rectangular Callout 8"/>
          <p:cNvSpPr>
            <a:spLocks noChangeArrowheads="1"/>
          </p:cNvSpPr>
          <p:nvPr/>
        </p:nvSpPr>
        <p:spPr bwMode="auto">
          <a:xfrm>
            <a:off x="303213" y="5334000"/>
            <a:ext cx="1522412" cy="838200"/>
          </a:xfrm>
          <a:prstGeom prst="wedgeRectCallout">
            <a:avLst>
              <a:gd name="adj1" fmla="val 122384"/>
              <a:gd name="adj2" fmla="val -59481"/>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a:t>Cheap</a:t>
            </a:r>
          </a:p>
        </p:txBody>
      </p:sp>
      <p:sp>
        <p:nvSpPr>
          <p:cNvPr id="11" name="Rectangular Callout 10"/>
          <p:cNvSpPr>
            <a:spLocks noChangeArrowheads="1"/>
          </p:cNvSpPr>
          <p:nvPr/>
        </p:nvSpPr>
        <p:spPr bwMode="auto">
          <a:xfrm>
            <a:off x="7618413" y="3429000"/>
            <a:ext cx="1522412" cy="838200"/>
          </a:xfrm>
          <a:prstGeom prst="wedgeRectCallout">
            <a:avLst>
              <a:gd name="adj1" fmla="val -60810"/>
              <a:gd name="adj2" fmla="val -110389"/>
            </a:avLst>
          </a:prstGeom>
          <a:ln>
            <a:solidFill>
              <a:srgbClr val="FF0000"/>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anchor="ctr"/>
          <a:lstStyle/>
          <a:p>
            <a:pPr algn="ctr">
              <a:defRPr/>
            </a:pPr>
            <a:r>
              <a:rPr lang="en-US" dirty="0"/>
              <a:t>Costly</a:t>
            </a:r>
          </a:p>
        </p:txBody>
      </p:sp>
      <p:sp>
        <p:nvSpPr>
          <p:cNvPr id="2" name="TextBox 1"/>
          <p:cNvSpPr txBox="1"/>
          <p:nvPr/>
        </p:nvSpPr>
        <p:spPr>
          <a:xfrm>
            <a:off x="7923212" y="4494644"/>
            <a:ext cx="1905000" cy="193899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An artifact that can be validated should be validated as early as possible?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65E5ABC3-71FB-4C6A-A2AF-BE6FEB1B634D}" type="slidenum">
              <a:rPr lang="zh-TW" altLang="en-US" sz="1400" smtClean="0">
                <a:solidFill>
                  <a:schemeClr val="folHlink"/>
                </a:solidFill>
              </a:rPr>
              <a:t>38</a:t>
            </a:fld>
            <a:endParaRPr lang="en-US" altLang="zh-TW" sz="1400">
              <a:solidFill>
                <a:schemeClr val="folHlink"/>
              </a:solidFill>
            </a:endParaRPr>
          </a:p>
        </p:txBody>
      </p:sp>
      <p:sp>
        <p:nvSpPr>
          <p:cNvPr id="20483" name="Rectangle 1026"/>
          <p:cNvSpPr>
            <a:spLocks noChangeArrowheads="1"/>
          </p:cNvSpPr>
          <p:nvPr/>
        </p:nvSpPr>
        <p:spPr bwMode="auto">
          <a:xfrm>
            <a:off x="412750" y="1676400"/>
            <a:ext cx="9110663"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95605" indent="-395605">
              <a:spcBef>
                <a:spcPct val="20000"/>
              </a:spcBef>
              <a:buClr>
                <a:schemeClr val="folHlink"/>
              </a:buClr>
              <a:buSzPct val="60000"/>
              <a:buFont typeface="Wingdings" panose="05000000000000000000" pitchFamily="2" charset="2"/>
              <a:buChar char="u"/>
            </a:pPr>
            <a:endParaRPr lang="en-US" altLang="zh-TW">
              <a:ea typeface="PMingLiU" charset="-120"/>
            </a:endParaRPr>
          </a:p>
        </p:txBody>
      </p:sp>
      <p:sp>
        <p:nvSpPr>
          <p:cNvPr id="20484" name="Rectangle 1027"/>
          <p:cNvSpPr>
            <a:spLocks noGrp="1" noChangeArrowheads="1"/>
          </p:cNvSpPr>
          <p:nvPr>
            <p:ph type="title"/>
          </p:nvPr>
        </p:nvSpPr>
        <p:spPr>
          <a:noFill/>
        </p:spPr>
        <p:txBody>
          <a:bodyPr/>
          <a:lstStyle/>
          <a:p>
            <a:r>
              <a:rPr lang="en-US" altLang="zh-TW">
                <a:ea typeface="PMingLiU" charset="-120"/>
              </a:rPr>
              <a:t>Implication on following </a:t>
            </a:r>
            <a:br>
              <a:rPr lang="en-US" altLang="zh-TW">
                <a:ea typeface="PMingLiU" charset="-120"/>
              </a:rPr>
            </a:br>
            <a:r>
              <a:rPr lang="en-US" altLang="zh-TW">
                <a:ea typeface="PMingLiU" charset="-120"/>
              </a:rPr>
              <a:t>the Waterfall Model </a:t>
            </a:r>
          </a:p>
        </p:txBody>
      </p:sp>
      <p:graphicFrame>
        <p:nvGraphicFramePr>
          <p:cNvPr id="20485" name="Object 1"/>
          <p:cNvGraphicFramePr>
            <a:graphicFrameLocks noChangeAspect="1"/>
          </p:cNvGraphicFramePr>
          <p:nvPr/>
        </p:nvGraphicFramePr>
        <p:xfrm>
          <a:off x="2436813" y="3352800"/>
          <a:ext cx="4800600" cy="3324225"/>
        </p:xfrm>
        <a:graphic>
          <a:graphicData uri="http://schemas.openxmlformats.org/presentationml/2006/ole">
            <mc:AlternateContent xmlns:mc="http://schemas.openxmlformats.org/markup-compatibility/2006">
              <mc:Choice xmlns:v="urn:schemas-microsoft-com:vml" Requires="v">
                <p:oleObj name="Slide" r:id="rId3" imgW="4941570" imgH="3422015" progId="PowerPoint.Slide.12">
                  <p:embed/>
                </p:oleObj>
              </mc:Choice>
              <mc:Fallback>
                <p:oleObj name="Slide" r:id="rId3" imgW="4941570" imgH="3422015" progId="PowerPoint.Slide.12">
                  <p:embed/>
                  <p:pic>
                    <p:nvPicPr>
                      <p:cNvPr id="20485"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6813" y="3352800"/>
                        <a:ext cx="48006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6" name="Rectangle 2"/>
          <p:cNvSpPr>
            <a:spLocks noChangeArrowheads="1"/>
          </p:cNvSpPr>
          <p:nvPr/>
        </p:nvSpPr>
        <p:spPr bwMode="auto">
          <a:xfrm>
            <a:off x="412750" y="1600200"/>
            <a:ext cx="9339262"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95605" indent="-395605">
              <a:spcBef>
                <a:spcPct val="20000"/>
              </a:spcBef>
              <a:buClr>
                <a:schemeClr val="folHlink"/>
              </a:buClr>
              <a:buSzPct val="60000"/>
            </a:pPr>
            <a:r>
              <a:rPr lang="en-US" altLang="zh-TW" sz="3200" dirty="0">
                <a:ea typeface="PMingLiU" charset="-120"/>
              </a:rPr>
              <a:t>We would rather have a </a:t>
            </a:r>
            <a:r>
              <a:rPr lang="en-US" altLang="zh-TW" sz="3200" b="1" i="1" dirty="0">
                <a:solidFill>
                  <a:schemeClr val="bg2"/>
                </a:solidFill>
                <a:ea typeface="PMingLiU" charset="-120"/>
              </a:rPr>
              <a:t>gracefully degraded</a:t>
            </a:r>
            <a:r>
              <a:rPr lang="en-US" altLang="zh-TW" sz="3200" dirty="0">
                <a:ea typeface="PMingLiU" charset="-120"/>
              </a:rPr>
              <a:t> </a:t>
            </a:r>
            <a:r>
              <a:rPr lang="en-US" altLang="zh-TW" sz="3200" b="1" dirty="0">
                <a:ea typeface="PMingLiU" charset="-120"/>
              </a:rPr>
              <a:t>sub</a:t>
            </a:r>
            <a:r>
              <a:rPr lang="en-US" altLang="zh-TW" sz="3200" dirty="0">
                <a:ea typeface="PMingLiU" charset="-120"/>
              </a:rPr>
              <a:t>system </a:t>
            </a:r>
          </a:p>
          <a:p>
            <a:pPr marL="862330" lvl="1" indent="-352425">
              <a:spcBef>
                <a:spcPct val="20000"/>
              </a:spcBef>
              <a:buClr>
                <a:schemeClr val="folHlink"/>
              </a:buClr>
              <a:buSzPct val="60000"/>
              <a:buFont typeface="Wingdings" panose="05000000000000000000" pitchFamily="2" charset="2"/>
              <a:buChar char="n"/>
            </a:pPr>
            <a:r>
              <a:rPr lang="en-US" altLang="zh-TW" sz="3200" dirty="0">
                <a:ea typeface="PMingLiU" charset="-120"/>
              </a:rPr>
              <a:t>a partial system, a system of lower quality, instead of no system at the end!</a:t>
            </a:r>
          </a:p>
          <a:p>
            <a:pPr marL="1257300" lvl="2" indent="-281305">
              <a:spcBef>
                <a:spcPct val="20000"/>
              </a:spcBef>
              <a:buClr>
                <a:schemeClr val="folHlink"/>
              </a:buClr>
              <a:buSzPct val="60000"/>
              <a:buFont typeface="Wingdings" panose="05000000000000000000" pitchFamily="2" charset="2"/>
              <a:buChar char="n"/>
            </a:pPr>
            <a:endParaRPr lang="en-US" altLang="zh-TW" dirty="0">
              <a:ea typeface="PMingLiU" charset="-120"/>
            </a:endParaRPr>
          </a:p>
        </p:txBody>
      </p:sp>
      <p:cxnSp>
        <p:nvCxnSpPr>
          <p:cNvPr id="5" name="Elbow Connector 4"/>
          <p:cNvCxnSpPr/>
          <p:nvPr/>
        </p:nvCxnSpPr>
        <p:spPr bwMode="auto">
          <a:xfrm rot="5400000">
            <a:off x="6284913" y="3771901"/>
            <a:ext cx="3124200" cy="1219199"/>
          </a:xfrm>
          <a:prstGeom prst="bentConnector3">
            <a:avLst>
              <a:gd name="adj1" fmla="val 99773"/>
            </a:avLst>
          </a:prstGeom>
          <a:ln w="38100">
            <a:headEnd type="none" w="sm" len="sm"/>
            <a:tailEnd type="arrow"/>
          </a:ln>
        </p:spPr>
        <p:style>
          <a:lnRef idx="1">
            <a:schemeClr val="dk1"/>
          </a:lnRef>
          <a:fillRef idx="0">
            <a:schemeClr val="dk1"/>
          </a:fillRef>
          <a:effectRef idx="0">
            <a:schemeClr val="dk1"/>
          </a:effectRef>
          <a:fontRef idx="minor">
            <a:schemeClr val="tx1"/>
          </a:fontRef>
        </p:style>
      </p:cxnSp>
      <p:sp>
        <p:nvSpPr>
          <p:cNvPr id="4" name="TextBox 3"/>
          <p:cNvSpPr txBox="1"/>
          <p:nvPr/>
        </p:nvSpPr>
        <p:spPr>
          <a:xfrm>
            <a:off x="265113" y="3846255"/>
            <a:ext cx="1905000" cy="255454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An artifact </a:t>
            </a:r>
            <a:r>
              <a:rPr lang="en-US" sz="2000" b="1" dirty="0"/>
              <a:t>of an early release subsystem </a:t>
            </a:r>
            <a:r>
              <a:rPr lang="en-US" sz="2000" dirty="0"/>
              <a:t>that can be validated should be validated as early as possible? How?</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5308A8EB-2493-4561-BBA5-A77D02580D41}" type="slidenum">
              <a:rPr lang="zh-TW" altLang="en-US" sz="1400" smtClean="0">
                <a:solidFill>
                  <a:schemeClr val="folHlink"/>
                </a:solidFill>
              </a:rPr>
              <a:t>39</a:t>
            </a:fld>
            <a:endParaRPr lang="en-US" altLang="zh-TW" sz="1400">
              <a:solidFill>
                <a:schemeClr val="folHlink"/>
              </a:solidFill>
            </a:endParaRPr>
          </a:p>
        </p:txBody>
      </p:sp>
      <p:sp>
        <p:nvSpPr>
          <p:cNvPr id="21507" name="Rectangle 2"/>
          <p:cNvSpPr>
            <a:spLocks noGrp="1" noChangeArrowheads="1"/>
          </p:cNvSpPr>
          <p:nvPr>
            <p:ph type="title"/>
          </p:nvPr>
        </p:nvSpPr>
        <p:spPr>
          <a:noFill/>
        </p:spPr>
        <p:txBody>
          <a:bodyPr/>
          <a:lstStyle/>
          <a:p>
            <a:r>
              <a:rPr lang="en-US" altLang="zh-TW" sz="3200" i="1">
                <a:ea typeface="PMingLiU" charset="-120"/>
              </a:rPr>
              <a:t>Software Process Improvement</a:t>
            </a:r>
            <a:br>
              <a:rPr lang="en-US" altLang="zh-TW">
                <a:ea typeface="PMingLiU" charset="-120"/>
              </a:rPr>
            </a:br>
            <a:r>
              <a:rPr lang="en-US" altLang="zh-TW">
                <a:ea typeface="PMingLiU" charset="-120"/>
              </a:rPr>
              <a:t>Current Trends (1)</a:t>
            </a:r>
          </a:p>
        </p:txBody>
      </p:sp>
      <p:sp>
        <p:nvSpPr>
          <p:cNvPr id="21508" name="Rectangle 3"/>
          <p:cNvSpPr>
            <a:spLocks noGrp="1" noChangeArrowheads="1"/>
          </p:cNvSpPr>
          <p:nvPr>
            <p:ph type="body" idx="1"/>
          </p:nvPr>
        </p:nvSpPr>
        <p:spPr>
          <a:xfrm>
            <a:off x="379413" y="1676400"/>
            <a:ext cx="9145587" cy="4876800"/>
          </a:xfrm>
        </p:spPr>
        <p:txBody>
          <a:bodyPr/>
          <a:lstStyle/>
          <a:p>
            <a:pPr marL="395605" indent="-395605">
              <a:lnSpc>
                <a:spcPct val="90000"/>
              </a:lnSpc>
              <a:tabLst>
                <a:tab pos="1257300" algn="l"/>
              </a:tabLst>
            </a:pPr>
            <a:r>
              <a:rPr lang="en-US" altLang="zh-TW">
                <a:ea typeface="PMingLiU" charset="-120"/>
              </a:rPr>
              <a:t>Some stages (activities) can be done </a:t>
            </a:r>
            <a:r>
              <a:rPr lang="en-US" altLang="zh-TW" b="1" i="1">
                <a:solidFill>
                  <a:schemeClr val="bg2"/>
                </a:solidFill>
                <a:ea typeface="PMingLiU" charset="-120"/>
              </a:rPr>
              <a:t>in parallel</a:t>
            </a:r>
            <a:endParaRPr lang="en-US" altLang="zh-TW">
              <a:solidFill>
                <a:schemeClr val="bg2"/>
              </a:solidFill>
              <a:ea typeface="PMingLiU" charset="-120"/>
            </a:endParaRPr>
          </a:p>
          <a:p>
            <a:pPr marL="395605" indent="-395605">
              <a:lnSpc>
                <a:spcPct val="90000"/>
              </a:lnSpc>
              <a:tabLst>
                <a:tab pos="1257300" algn="l"/>
              </a:tabLst>
            </a:pPr>
            <a:r>
              <a:rPr lang="en-US" altLang="zh-TW" i="1">
                <a:ea typeface="PMingLiU" charset="-120"/>
              </a:rPr>
              <a:t>Example: </a:t>
            </a:r>
            <a:r>
              <a:rPr lang="en-US" altLang="zh-TW">
                <a:ea typeface="PMingLiU" charset="-120"/>
              </a:rPr>
              <a:t>Run technical development and user training in parallel</a:t>
            </a:r>
          </a:p>
        </p:txBody>
      </p:sp>
      <p:pic>
        <p:nvPicPr>
          <p:cNvPr id="21509" name="Picture 4" descr="Parallel Waterfa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4613" y="2667000"/>
            <a:ext cx="5105400" cy="401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303212" y="3508514"/>
            <a:ext cx="3352800" cy="317009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90204" pitchFamily="34" charset="0"/>
              <a:buChar char="•"/>
            </a:pPr>
            <a:r>
              <a:rPr lang="en-US" sz="2000" dirty="0"/>
              <a:t>Development and validation within each parallel track.</a:t>
            </a:r>
          </a:p>
          <a:p>
            <a:pPr marL="457200" indent="-457200">
              <a:buFont typeface="Arial" panose="020B0604020202090204" pitchFamily="34" charset="0"/>
              <a:buChar char="•"/>
            </a:pPr>
            <a:r>
              <a:rPr lang="en-US" sz="2000" dirty="0"/>
              <a:t>Each parallel track fits within a self-contained subsystem.</a:t>
            </a:r>
          </a:p>
          <a:p>
            <a:pPr marL="457200" indent="-457200">
              <a:buFont typeface="Arial" panose="020B0604020202090204" pitchFamily="34" charset="0"/>
              <a:buChar char="•"/>
            </a:pPr>
            <a:r>
              <a:rPr lang="en-US" sz="2000" dirty="0"/>
              <a:t>Quicker for each parallel track to move forward, thereby earlier to rectify bugs =&gt; lower cost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a:r>
            <a:r>
              <a:rPr lang="en-US" sz="3200" dirty="0"/>
              <a:t>(For Larger Project In Reality)</a:t>
            </a:r>
            <a:endParaRPr lang="en-US" dirty="0"/>
          </a:p>
        </p:txBody>
      </p:sp>
      <p:sp>
        <p:nvSpPr>
          <p:cNvPr id="3" name="Content Placeholder 2"/>
          <p:cNvSpPr>
            <a:spLocks noGrp="1"/>
          </p:cNvSpPr>
          <p:nvPr>
            <p:ph idx="1"/>
          </p:nvPr>
        </p:nvSpPr>
        <p:spPr>
          <a:xfrm>
            <a:off x="412750" y="1676400"/>
            <a:ext cx="9415462" cy="4953000"/>
          </a:xfrm>
        </p:spPr>
        <p:txBody>
          <a:bodyPr/>
          <a:lstStyle/>
          <a:p>
            <a:pPr marL="0" indent="0">
              <a:buNone/>
            </a:pPr>
            <a:r>
              <a:rPr lang="en-US" sz="2400" dirty="0"/>
              <a:t>Suppose in Month 1, the group G = {Programmer </a:t>
            </a:r>
            <a:r>
              <a:rPr lang="en-US" sz="2400" i="1" dirty="0"/>
              <a:t>A</a:t>
            </a:r>
            <a:r>
              <a:rPr lang="en-US" sz="2400" dirty="0"/>
              <a:t>, Programmer </a:t>
            </a:r>
            <a:r>
              <a:rPr lang="en-US" sz="2400" i="1" dirty="0"/>
              <a:t>B</a:t>
            </a:r>
            <a:r>
              <a:rPr lang="en-US" sz="2400" dirty="0"/>
              <a:t>}</a:t>
            </a:r>
          </a:p>
          <a:p>
            <a:r>
              <a:rPr lang="en-US" sz="2400" dirty="0"/>
              <a:t>Month 2, G = {Programmer </a:t>
            </a:r>
            <a:r>
              <a:rPr lang="en-US" sz="2400" i="1" dirty="0"/>
              <a:t>B</a:t>
            </a:r>
            <a:r>
              <a:rPr lang="en-US" sz="2400" dirty="0"/>
              <a:t>}, </a:t>
            </a:r>
            <a:r>
              <a:rPr lang="en-US" sz="1800" i="1" dirty="0"/>
              <a:t>A</a:t>
            </a:r>
            <a:r>
              <a:rPr lang="en-US" sz="1800" dirty="0"/>
              <a:t> resigned.</a:t>
            </a:r>
          </a:p>
          <a:p>
            <a:r>
              <a:rPr lang="en-US" sz="2400" dirty="0"/>
              <a:t>Month 3, G = {Programmer </a:t>
            </a:r>
            <a:r>
              <a:rPr lang="en-US" sz="2400" i="1" dirty="0"/>
              <a:t>A</a:t>
            </a:r>
            <a:r>
              <a:rPr lang="en-US" sz="2400" dirty="0"/>
              <a:t>1, Programmer</a:t>
            </a:r>
            <a:r>
              <a:rPr lang="en-US" sz="2400" i="1" dirty="0"/>
              <a:t> B</a:t>
            </a:r>
            <a:r>
              <a:rPr lang="en-US" sz="2400" dirty="0"/>
              <a:t>}, </a:t>
            </a:r>
            <a:r>
              <a:rPr lang="en-US" sz="1800" i="1" dirty="0"/>
              <a:t>A</a:t>
            </a:r>
            <a:r>
              <a:rPr lang="en-US" sz="1800" dirty="0"/>
              <a:t>1 replaces </a:t>
            </a:r>
            <a:r>
              <a:rPr lang="en-US" sz="1800" i="1" dirty="0"/>
              <a:t>A</a:t>
            </a:r>
            <a:r>
              <a:rPr lang="en-US" sz="1800" dirty="0"/>
              <a:t>’s position.</a:t>
            </a:r>
            <a:endParaRPr lang="en-US" sz="2000" dirty="0"/>
          </a:p>
          <a:p>
            <a:r>
              <a:rPr lang="en-US" sz="2400" dirty="0"/>
              <a:t>Month 4, G = {Programmer </a:t>
            </a:r>
            <a:r>
              <a:rPr lang="en-US" sz="2400" i="1" dirty="0"/>
              <a:t>A</a:t>
            </a:r>
            <a:r>
              <a:rPr lang="en-US" sz="2400" dirty="0"/>
              <a:t>1}, </a:t>
            </a:r>
            <a:r>
              <a:rPr lang="en-US" sz="1800" i="1" dirty="0"/>
              <a:t>B</a:t>
            </a:r>
            <a:r>
              <a:rPr lang="en-US" sz="1800" dirty="0"/>
              <a:t> resigned.</a:t>
            </a:r>
          </a:p>
          <a:p>
            <a:r>
              <a:rPr lang="en-US" sz="2400" dirty="0"/>
              <a:t>Month 5, G = {Programmer </a:t>
            </a:r>
            <a:r>
              <a:rPr lang="en-US" sz="2400" i="1" dirty="0"/>
              <a:t>A</a:t>
            </a:r>
            <a:r>
              <a:rPr lang="en-US" sz="2400" dirty="0"/>
              <a:t>1, Programmer </a:t>
            </a:r>
            <a:r>
              <a:rPr lang="en-US" sz="2400" i="1" dirty="0"/>
              <a:t> B</a:t>
            </a:r>
            <a:r>
              <a:rPr lang="en-US" sz="2400" dirty="0"/>
              <a:t>1}, </a:t>
            </a:r>
            <a:r>
              <a:rPr lang="en-US" sz="1800" i="1" dirty="0"/>
              <a:t>B</a:t>
            </a:r>
            <a:r>
              <a:rPr lang="en-US" sz="1800" dirty="0"/>
              <a:t>1 replaces </a:t>
            </a:r>
            <a:r>
              <a:rPr lang="en-US" sz="1800" i="1" dirty="0"/>
              <a:t>B</a:t>
            </a:r>
            <a:r>
              <a:rPr lang="en-US" sz="1800" dirty="0"/>
              <a:t>’s position.</a:t>
            </a:r>
            <a:endParaRPr lang="en-US" sz="2400" dirty="0"/>
          </a:p>
          <a:p>
            <a:r>
              <a:rPr lang="en-US" sz="2400" dirty="0"/>
              <a:t>Month 6, G = {Programmer </a:t>
            </a:r>
            <a:r>
              <a:rPr lang="en-US" sz="2400" i="1" dirty="0"/>
              <a:t> B</a:t>
            </a:r>
            <a:r>
              <a:rPr lang="en-US" sz="2400" dirty="0"/>
              <a:t>1}, </a:t>
            </a:r>
            <a:r>
              <a:rPr lang="en-US" sz="2400" i="1" dirty="0"/>
              <a:t>A</a:t>
            </a:r>
            <a:r>
              <a:rPr lang="en-US" sz="2400" dirty="0"/>
              <a:t>1 resigned.</a:t>
            </a:r>
          </a:p>
          <a:p>
            <a:r>
              <a:rPr lang="en-US" sz="2400" dirty="0"/>
              <a:t>Month 7, G = {Programmer </a:t>
            </a:r>
            <a:r>
              <a:rPr lang="en-US" sz="2400" i="1" dirty="0"/>
              <a:t>A</a:t>
            </a:r>
            <a:r>
              <a:rPr lang="en-US" sz="2400" dirty="0"/>
              <a:t>2, Programmer </a:t>
            </a:r>
            <a:r>
              <a:rPr lang="en-US" sz="2400" i="1" dirty="0"/>
              <a:t> B</a:t>
            </a:r>
            <a:r>
              <a:rPr lang="en-US" sz="2400" dirty="0"/>
              <a:t>1}, </a:t>
            </a:r>
            <a:r>
              <a:rPr lang="en-US" sz="1800" i="1" dirty="0"/>
              <a:t>A</a:t>
            </a:r>
            <a:r>
              <a:rPr lang="en-US" sz="1800" dirty="0"/>
              <a:t>2 replaces </a:t>
            </a:r>
            <a:r>
              <a:rPr lang="en-US" sz="1800" i="1" dirty="0"/>
              <a:t>A1</a:t>
            </a:r>
            <a:r>
              <a:rPr lang="en-US" sz="1800" dirty="0"/>
              <a:t>’s position.</a:t>
            </a:r>
          </a:p>
          <a:p>
            <a:pPr marL="0" indent="0">
              <a:buNone/>
            </a:pPr>
            <a:r>
              <a:rPr lang="en-US" sz="2400" dirty="0"/>
              <a:t>Analysis</a:t>
            </a:r>
          </a:p>
          <a:p>
            <a:r>
              <a:rPr lang="en-US" sz="2400" dirty="0"/>
              <a:t>At Month 1, </a:t>
            </a:r>
            <a:r>
              <a:rPr lang="en-US" sz="2400" i="1" dirty="0"/>
              <a:t>A</a:t>
            </a:r>
            <a:r>
              <a:rPr lang="en-US" sz="2400" dirty="0"/>
              <a:t> and </a:t>
            </a:r>
            <a:r>
              <a:rPr lang="en-US" sz="2400" i="1" dirty="0"/>
              <a:t>B</a:t>
            </a:r>
            <a:r>
              <a:rPr lang="en-US" sz="2400" dirty="0"/>
              <a:t> meet with U to get user requirements </a:t>
            </a:r>
          </a:p>
          <a:p>
            <a:r>
              <a:rPr lang="en-US" sz="2400" dirty="0"/>
              <a:t>At Month 7, </a:t>
            </a:r>
            <a:r>
              <a:rPr lang="en-US" sz="2400" i="1" dirty="0"/>
              <a:t>A</a:t>
            </a:r>
            <a:r>
              <a:rPr lang="en-US" sz="2400" dirty="0"/>
              <a:t>2 gets the needs on code P via A</a:t>
            </a:r>
            <a:r>
              <a:rPr lang="en-US" sz="2400" dirty="0">
                <a:sym typeface="Symbol" panose="05050102010706020507" pitchFamily="18" charset="2"/>
              </a:rPr>
              <a:t></a:t>
            </a:r>
            <a:r>
              <a:rPr lang="en-US" sz="2400" dirty="0"/>
              <a:t>B</a:t>
            </a:r>
            <a:r>
              <a:rPr lang="en-US" sz="2400" dirty="0">
                <a:sym typeface="Symbol" panose="05050102010706020507" pitchFamily="18" charset="2"/>
              </a:rPr>
              <a:t> </a:t>
            </a:r>
            <a:r>
              <a:rPr lang="en-US" sz="2400" dirty="0"/>
              <a:t>A1</a:t>
            </a:r>
            <a:r>
              <a:rPr lang="en-US" sz="2400" dirty="0">
                <a:sym typeface="Symbol" panose="05050102010706020507" pitchFamily="18" charset="2"/>
              </a:rPr>
              <a:t> </a:t>
            </a:r>
            <a:r>
              <a:rPr lang="en-US" sz="2400" dirty="0"/>
              <a:t>B1</a:t>
            </a:r>
            <a:r>
              <a:rPr lang="en-US" sz="2400" dirty="0">
                <a:sym typeface="Symbol" panose="05050102010706020507" pitchFamily="18" charset="2"/>
              </a:rPr>
              <a:t></a:t>
            </a:r>
            <a:r>
              <a:rPr lang="en-US" sz="2400" dirty="0"/>
              <a:t>A2</a:t>
            </a:r>
          </a:p>
          <a:p>
            <a:pPr lvl="1"/>
            <a:r>
              <a:rPr lang="en-US" sz="2000" dirty="0"/>
              <a:t>To what extent can A2 get what to be done on P? </a:t>
            </a:r>
          </a:p>
          <a:p>
            <a:pPr lvl="1"/>
            <a:r>
              <a:rPr lang="en-US" sz="2000" dirty="0"/>
              <a:t>Can A2 clarify the needs of P with B1? Probably incomplete, but better than none</a:t>
            </a:r>
          </a:p>
          <a:p>
            <a:endParaRPr lang="en-US" sz="2800" dirty="0"/>
          </a:p>
          <a:p>
            <a:pPr marL="0" indent="0">
              <a:buNone/>
            </a:pPr>
            <a:endParaRPr lang="en-US" sz="2800" dirty="0"/>
          </a:p>
          <a:p>
            <a:endParaRPr lang="en-US" sz="2400" dirty="0"/>
          </a:p>
        </p:txBody>
      </p:sp>
      <p:sp>
        <p:nvSpPr>
          <p:cNvPr id="4" name="Slide Number Placeholder 3"/>
          <p:cNvSpPr>
            <a:spLocks noGrp="1"/>
          </p:cNvSpPr>
          <p:nvPr>
            <p:ph type="sldNum" sz="quarter" idx="12"/>
          </p:nvPr>
        </p:nvSpPr>
        <p:spPr>
          <a:xfrm>
            <a:off x="8456612" y="6614160"/>
            <a:ext cx="2062162" cy="457200"/>
          </a:xfrm>
        </p:spPr>
        <p:txBody>
          <a:bodyPr/>
          <a:lstStyle/>
          <a:p>
            <a:pPr>
              <a:defRPr/>
            </a:pPr>
            <a:fld id="{63B8F44C-0EDE-4D7D-9086-BD1CF3CE7AF7}" type="slidenum">
              <a:rPr lang="en-US" smtClean="0"/>
              <a:t>4</a:t>
            </a:fld>
            <a:endParaRPr lang="en-US"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08065618-1295-4AF8-8136-F9C181A16A17}" type="slidenum">
              <a:rPr lang="zh-TW" altLang="en-US" sz="1400" smtClean="0">
                <a:solidFill>
                  <a:schemeClr val="folHlink"/>
                </a:solidFill>
              </a:rPr>
              <a:t>40</a:t>
            </a:fld>
            <a:endParaRPr lang="en-US" altLang="zh-TW" sz="1400">
              <a:solidFill>
                <a:schemeClr val="folHlink"/>
              </a:solidFill>
            </a:endParaRPr>
          </a:p>
        </p:txBody>
      </p:sp>
      <p:sp>
        <p:nvSpPr>
          <p:cNvPr id="22531" name="Rectangle 13"/>
          <p:cNvSpPr>
            <a:spLocks noChangeArrowheads="1"/>
          </p:cNvSpPr>
          <p:nvPr/>
        </p:nvSpPr>
        <p:spPr bwMode="auto">
          <a:xfrm>
            <a:off x="381000" y="1676400"/>
            <a:ext cx="9110663"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95605" indent="-395605">
              <a:spcBef>
                <a:spcPct val="20000"/>
              </a:spcBef>
              <a:buClr>
                <a:schemeClr val="tx2"/>
              </a:buClr>
              <a:buSzPct val="60000"/>
              <a:buFont typeface="Wingdings" panose="05000000000000000000" pitchFamily="2" charset="2"/>
              <a:buChar char="u"/>
            </a:pPr>
            <a:r>
              <a:rPr lang="en-US" altLang="zh-TW" sz="3200" b="1" i="1">
                <a:solidFill>
                  <a:schemeClr val="bg2"/>
                </a:solidFill>
                <a:ea typeface="PMingLiU" charset="-120"/>
              </a:rPr>
              <a:t>Backward Iterations</a:t>
            </a:r>
          </a:p>
          <a:p>
            <a:pPr marL="395605" indent="-395605">
              <a:spcBef>
                <a:spcPct val="20000"/>
              </a:spcBef>
              <a:buClr>
                <a:schemeClr val="tx2"/>
              </a:buClr>
              <a:buSzPct val="60000"/>
              <a:buFont typeface="Wingdings" panose="05000000000000000000" pitchFamily="2" charset="2"/>
              <a:buNone/>
            </a:pPr>
            <a:r>
              <a:rPr lang="en-US" altLang="zh-TW" sz="3200" i="1">
                <a:ea typeface="PMingLiU" charset="-120"/>
              </a:rPr>
              <a:t>	E</a:t>
            </a:r>
            <a:r>
              <a:rPr lang="en-US" altLang="zh-TW" i="1">
                <a:ea typeface="PMingLiU" charset="-120"/>
              </a:rPr>
              <a:t>xample:</a:t>
            </a:r>
            <a:r>
              <a:rPr lang="en-US" altLang="zh-TW">
                <a:ea typeface="PMingLiU" charset="-120"/>
              </a:rPr>
              <a:t> </a:t>
            </a:r>
          </a:p>
        </p:txBody>
      </p:sp>
      <p:sp>
        <p:nvSpPr>
          <p:cNvPr id="22532" name="Arc 2"/>
          <p:cNvSpPr/>
          <p:nvPr/>
        </p:nvSpPr>
        <p:spPr bwMode="auto">
          <a:xfrm>
            <a:off x="3048000" y="3875088"/>
            <a:ext cx="3352800" cy="696912"/>
          </a:xfrm>
          <a:custGeom>
            <a:avLst/>
            <a:gdLst>
              <a:gd name="T0" fmla="*/ 2147483647 w 43200"/>
              <a:gd name="T1" fmla="*/ 0 h 24694"/>
              <a:gd name="T2" fmla="*/ 2147483647 w 43200"/>
              <a:gd name="T3" fmla="*/ 2147483647 h 24694"/>
              <a:gd name="T4" fmla="*/ 2147483647 w 43200"/>
              <a:gd name="T5" fmla="*/ 2147483647 h 24694"/>
              <a:gd name="T6" fmla="*/ 0 60000 65536"/>
              <a:gd name="T7" fmla="*/ 0 60000 65536"/>
              <a:gd name="T8" fmla="*/ 0 60000 65536"/>
              <a:gd name="T9" fmla="*/ 0 w 43200"/>
              <a:gd name="T10" fmla="*/ 0 h 24694"/>
              <a:gd name="T11" fmla="*/ 43200 w 43200"/>
              <a:gd name="T12" fmla="*/ 24694 h 24694"/>
            </a:gdLst>
            <a:ahLst/>
            <a:cxnLst>
              <a:cxn ang="T6">
                <a:pos x="T0" y="T1"/>
              </a:cxn>
              <a:cxn ang="T7">
                <a:pos x="T2" y="T3"/>
              </a:cxn>
              <a:cxn ang="T8">
                <a:pos x="T4" y="T5"/>
              </a:cxn>
            </a:cxnLst>
            <a:rect l="T9" t="T10" r="T11" b="T12"/>
            <a:pathLst>
              <a:path w="43200" h="24694" fill="none" extrusionOk="0">
                <a:moveTo>
                  <a:pt x="42977" y="-1"/>
                </a:moveTo>
                <a:cubicBezTo>
                  <a:pt x="43125" y="1024"/>
                  <a:pt x="43200" y="2058"/>
                  <a:pt x="43200" y="3094"/>
                </a:cubicBezTo>
                <a:cubicBezTo>
                  <a:pt x="43200" y="15023"/>
                  <a:pt x="33529" y="24694"/>
                  <a:pt x="21600" y="24694"/>
                </a:cubicBezTo>
                <a:cubicBezTo>
                  <a:pt x="9670" y="24694"/>
                  <a:pt x="0" y="15023"/>
                  <a:pt x="0" y="3094"/>
                </a:cubicBezTo>
                <a:cubicBezTo>
                  <a:pt x="-1" y="2794"/>
                  <a:pt x="6" y="2494"/>
                  <a:pt x="18" y="2194"/>
                </a:cubicBezTo>
              </a:path>
              <a:path w="43200" h="24694" stroke="0" extrusionOk="0">
                <a:moveTo>
                  <a:pt x="42977" y="-1"/>
                </a:moveTo>
                <a:cubicBezTo>
                  <a:pt x="43125" y="1024"/>
                  <a:pt x="43200" y="2058"/>
                  <a:pt x="43200" y="3094"/>
                </a:cubicBezTo>
                <a:cubicBezTo>
                  <a:pt x="43200" y="15023"/>
                  <a:pt x="33529" y="24694"/>
                  <a:pt x="21600" y="24694"/>
                </a:cubicBezTo>
                <a:cubicBezTo>
                  <a:pt x="9670" y="24694"/>
                  <a:pt x="0" y="15023"/>
                  <a:pt x="0" y="3094"/>
                </a:cubicBezTo>
                <a:cubicBezTo>
                  <a:pt x="-1" y="2794"/>
                  <a:pt x="6" y="2494"/>
                  <a:pt x="18" y="2194"/>
                </a:cubicBezTo>
                <a:lnTo>
                  <a:pt x="21600" y="3094"/>
                </a:lnTo>
                <a:lnTo>
                  <a:pt x="42977" y="-1"/>
                </a:lnTo>
                <a:close/>
              </a:path>
            </a:pathLst>
          </a:custGeom>
          <a:noFill/>
          <a:ln w="76199" cap="rnd">
            <a:solidFill>
              <a:schemeClr val="bg2"/>
            </a:solidFill>
            <a:rou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2533" name="Rectangle 3"/>
          <p:cNvSpPr>
            <a:spLocks noGrp="1" noChangeArrowheads="1"/>
          </p:cNvSpPr>
          <p:nvPr>
            <p:ph type="title"/>
          </p:nvPr>
        </p:nvSpPr>
        <p:spPr>
          <a:noFill/>
        </p:spPr>
        <p:txBody>
          <a:bodyPr/>
          <a:lstStyle/>
          <a:p>
            <a:r>
              <a:rPr lang="en-US" altLang="zh-TW" sz="3200" i="1">
                <a:ea typeface="PMingLiU" charset="-120"/>
              </a:rPr>
              <a:t>Software Process Improvement</a:t>
            </a:r>
            <a:br>
              <a:rPr lang="en-US" altLang="zh-TW">
                <a:ea typeface="PMingLiU" charset="-120"/>
              </a:rPr>
            </a:br>
            <a:r>
              <a:rPr lang="en-US" altLang="zh-TW">
                <a:ea typeface="PMingLiU" charset="-120"/>
              </a:rPr>
              <a:t>Current Trends (2)</a:t>
            </a:r>
          </a:p>
        </p:txBody>
      </p:sp>
      <p:sp>
        <p:nvSpPr>
          <p:cNvPr id="22534" name="Oval 5"/>
          <p:cNvSpPr>
            <a:spLocks noChangeArrowheads="1"/>
          </p:cNvSpPr>
          <p:nvPr/>
        </p:nvSpPr>
        <p:spPr bwMode="auto">
          <a:xfrm>
            <a:off x="5116513" y="2908300"/>
            <a:ext cx="2032000" cy="965200"/>
          </a:xfrm>
          <a:prstGeom prst="ellipse">
            <a:avLst/>
          </a:prstGeom>
          <a:solidFill>
            <a:schemeClr val="accent1"/>
          </a:solidFill>
          <a:ln w="25399">
            <a:solidFill>
              <a:schemeClr val="tx2"/>
            </a:solidFill>
            <a:round/>
          </a:ln>
          <a:effectLst>
            <a:outerShdw dist="71842" dir="2700000" algn="ctr" rotWithShape="0">
              <a:schemeClr val="bg2"/>
            </a:outerShdw>
          </a:effectLst>
        </p:spPr>
        <p:txBody>
          <a:bodyPr wrap="none" anchor="ctr"/>
          <a:lstStyle/>
          <a:p>
            <a:endParaRPr lang="zh-TW" altLang="en-US">
              <a:ea typeface="PMingLiU" charset="-120"/>
            </a:endParaRPr>
          </a:p>
        </p:txBody>
      </p:sp>
      <p:sp>
        <p:nvSpPr>
          <p:cNvPr id="22535" name="Rectangle 6"/>
          <p:cNvSpPr>
            <a:spLocks noChangeArrowheads="1"/>
          </p:cNvSpPr>
          <p:nvPr/>
        </p:nvSpPr>
        <p:spPr bwMode="auto">
          <a:xfrm>
            <a:off x="5713413" y="3200400"/>
            <a:ext cx="1057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400">
                <a:ea typeface="PMingLiU" charset="-120"/>
              </a:rPr>
              <a:t>Design</a:t>
            </a:r>
          </a:p>
        </p:txBody>
      </p:sp>
      <p:sp>
        <p:nvSpPr>
          <p:cNvPr id="22536" name="Oval 7"/>
          <p:cNvSpPr>
            <a:spLocks noChangeArrowheads="1"/>
          </p:cNvSpPr>
          <p:nvPr/>
        </p:nvSpPr>
        <p:spPr bwMode="auto">
          <a:xfrm>
            <a:off x="2144713" y="2908300"/>
            <a:ext cx="2032000" cy="965200"/>
          </a:xfrm>
          <a:prstGeom prst="ellipse">
            <a:avLst/>
          </a:prstGeom>
          <a:solidFill>
            <a:schemeClr val="accent1"/>
          </a:solidFill>
          <a:ln w="25399">
            <a:solidFill>
              <a:schemeClr val="tx2"/>
            </a:solidFill>
            <a:round/>
          </a:ln>
          <a:effectLst>
            <a:outerShdw dist="71842" dir="2700000" algn="ctr" rotWithShape="0">
              <a:schemeClr val="bg2"/>
            </a:outerShdw>
          </a:effectLst>
        </p:spPr>
        <p:txBody>
          <a:bodyPr wrap="none" anchor="ctr"/>
          <a:lstStyle/>
          <a:p>
            <a:endParaRPr lang="zh-TW" altLang="en-US">
              <a:ea typeface="PMingLiU" charset="-120"/>
            </a:endParaRPr>
          </a:p>
        </p:txBody>
      </p:sp>
      <p:sp>
        <p:nvSpPr>
          <p:cNvPr id="22537" name="Rectangle 8"/>
          <p:cNvSpPr>
            <a:spLocks noChangeArrowheads="1"/>
          </p:cNvSpPr>
          <p:nvPr/>
        </p:nvSpPr>
        <p:spPr bwMode="auto">
          <a:xfrm>
            <a:off x="2344738" y="3101975"/>
            <a:ext cx="1773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400">
                <a:ea typeface="PMingLiU" charset="-120"/>
              </a:rPr>
              <a:t>Requirement</a:t>
            </a:r>
          </a:p>
        </p:txBody>
      </p:sp>
      <p:sp>
        <p:nvSpPr>
          <p:cNvPr id="22538" name="Line 9"/>
          <p:cNvSpPr>
            <a:spLocks noChangeShapeType="1"/>
          </p:cNvSpPr>
          <p:nvPr/>
        </p:nvSpPr>
        <p:spPr bwMode="auto">
          <a:xfrm>
            <a:off x="4189413" y="3390900"/>
            <a:ext cx="914400" cy="0"/>
          </a:xfrm>
          <a:prstGeom prst="line">
            <a:avLst/>
          </a:prstGeom>
          <a:noFill/>
          <a:ln w="25399">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2539" name="Line 10"/>
          <p:cNvSpPr>
            <a:spLocks noChangeShapeType="1"/>
          </p:cNvSpPr>
          <p:nvPr/>
        </p:nvSpPr>
        <p:spPr bwMode="auto">
          <a:xfrm>
            <a:off x="912813" y="3390900"/>
            <a:ext cx="1219200" cy="0"/>
          </a:xfrm>
          <a:prstGeom prst="line">
            <a:avLst/>
          </a:prstGeom>
          <a:noFill/>
          <a:ln w="25399">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2540" name="Line 11"/>
          <p:cNvSpPr>
            <a:spLocks noChangeShapeType="1"/>
          </p:cNvSpPr>
          <p:nvPr/>
        </p:nvSpPr>
        <p:spPr bwMode="auto">
          <a:xfrm>
            <a:off x="7161213" y="3390900"/>
            <a:ext cx="1219200" cy="0"/>
          </a:xfrm>
          <a:prstGeom prst="line">
            <a:avLst/>
          </a:prstGeom>
          <a:noFill/>
          <a:ln w="25399">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2541" name="Rectangle 12"/>
          <p:cNvSpPr>
            <a:spLocks noChangeArrowheads="1"/>
          </p:cNvSpPr>
          <p:nvPr/>
        </p:nvSpPr>
        <p:spPr bwMode="auto">
          <a:xfrm>
            <a:off x="3792538" y="4618038"/>
            <a:ext cx="17414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3200">
                <a:ea typeface="PMingLiU" charset="-120"/>
              </a:rPr>
              <a:t>Feedback</a:t>
            </a:r>
          </a:p>
        </p:txBody>
      </p:sp>
      <p:sp>
        <p:nvSpPr>
          <p:cNvPr id="3" name="TextBox 2"/>
          <p:cNvSpPr txBox="1"/>
          <p:nvPr/>
        </p:nvSpPr>
        <p:spPr>
          <a:xfrm>
            <a:off x="227012" y="5352127"/>
            <a:ext cx="7696200"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90204" pitchFamily="34" charset="0"/>
              <a:buChar char="•"/>
            </a:pPr>
            <a:r>
              <a:rPr lang="en-US" sz="2000" dirty="0"/>
              <a:t>Notices the direction of arrows.</a:t>
            </a:r>
          </a:p>
          <a:p>
            <a:pPr marL="457200" indent="-457200">
              <a:buFont typeface="Arial" panose="020B0604020202090204" pitchFamily="34" charset="0"/>
              <a:buChar char="•"/>
            </a:pPr>
            <a:r>
              <a:rPr lang="en-US" sz="2000" dirty="0"/>
              <a:t>Improve earlier stages whenever necessary</a:t>
            </a:r>
          </a:p>
          <a:p>
            <a:pPr marL="457200" indent="-457200">
              <a:buFont typeface="Arial" panose="020B0604020202090204" pitchFamily="34" charset="0"/>
              <a:buChar char="•"/>
            </a:pPr>
            <a:r>
              <a:rPr lang="en-US" sz="2000" dirty="0"/>
              <a:t>Avoid unnecessary rework or design bugs by working out on the more accurate requirements </a:t>
            </a: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pPr marL="342900" indent="-342900"/>
            <a:r>
              <a:rPr lang="en-US"/>
              <a:t>V-Shape Waterfall Model</a:t>
            </a:r>
          </a:p>
        </p:txBody>
      </p:sp>
      <p:sp>
        <p:nvSpPr>
          <p:cNvPr id="23555"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1E0E251E-497E-429C-BB08-CC511DD5C8B3}" type="slidenum">
              <a:rPr lang="zh-TW" altLang="en-US" sz="1400" smtClean="0">
                <a:solidFill>
                  <a:schemeClr val="folHlink"/>
                </a:solidFill>
              </a:rPr>
              <a:t>41</a:t>
            </a:fld>
            <a:endParaRPr lang="en-US" altLang="zh-TW" sz="1400">
              <a:solidFill>
                <a:schemeClr val="folHlink"/>
              </a:solidFill>
            </a:endParaRPr>
          </a:p>
        </p:txBody>
      </p:sp>
      <p:graphicFrame>
        <p:nvGraphicFramePr>
          <p:cNvPr id="23556" name="Object 12"/>
          <p:cNvGraphicFramePr>
            <a:graphicFrameLocks noChangeAspect="1"/>
          </p:cNvGraphicFramePr>
          <p:nvPr/>
        </p:nvGraphicFramePr>
        <p:xfrm>
          <a:off x="608013" y="2133600"/>
          <a:ext cx="9348787" cy="7010400"/>
        </p:xfrm>
        <a:graphic>
          <a:graphicData uri="http://schemas.openxmlformats.org/presentationml/2006/ole">
            <mc:AlternateContent xmlns:mc="http://schemas.openxmlformats.org/markup-compatibility/2006">
              <mc:Choice xmlns:v="urn:schemas-microsoft-com:vml" Requires="v">
                <p:oleObj name="Slide" r:id="rId2" imgW="4517390" imgH="3387090" progId="PowerPoint.Slide.12">
                  <p:embed/>
                </p:oleObj>
              </mc:Choice>
              <mc:Fallback>
                <p:oleObj name="Slide" r:id="rId2" imgW="4517390" imgH="3387090" progId="PowerPoint.Slide.12">
                  <p:embed/>
                  <p:pic>
                    <p:nvPicPr>
                      <p:cNvPr id="23556"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013" y="2133600"/>
                        <a:ext cx="9348787" cy="701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Bent-Up Arrow 13"/>
          <p:cNvSpPr/>
          <p:nvPr/>
        </p:nvSpPr>
        <p:spPr>
          <a:xfrm rot="5400000">
            <a:off x="6284912" y="4886326"/>
            <a:ext cx="557213" cy="633412"/>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5" name="Bent-Up Arrow 14"/>
          <p:cNvSpPr/>
          <p:nvPr/>
        </p:nvSpPr>
        <p:spPr>
          <a:xfrm rot="5400000">
            <a:off x="7380287" y="5622926"/>
            <a:ext cx="557213" cy="633412"/>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23559" name="Group 15"/>
          <p:cNvGrpSpPr/>
          <p:nvPr/>
        </p:nvGrpSpPr>
        <p:grpSpPr bwMode="auto">
          <a:xfrm>
            <a:off x="6899275" y="4999038"/>
            <a:ext cx="1255713" cy="655637"/>
            <a:chOff x="3879012" y="2971801"/>
            <a:chExt cx="1255987" cy="656219"/>
          </a:xfrm>
        </p:grpSpPr>
        <p:sp>
          <p:nvSpPr>
            <p:cNvPr id="20" name="Rounded Rectangle 19"/>
            <p:cNvSpPr/>
            <p:nvPr/>
          </p:nvSpPr>
          <p:spPr>
            <a:xfrm>
              <a:off x="3879012" y="2971801"/>
              <a:ext cx="1255987"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21" name="Rounded Rectangle 6"/>
            <p:cNvSpPr/>
            <p:nvPr/>
          </p:nvSpPr>
          <p:spPr>
            <a:xfrm>
              <a:off x="3910769" y="3003579"/>
              <a:ext cx="1192473" cy="59266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Deployment</a:t>
              </a:r>
            </a:p>
          </p:txBody>
        </p:sp>
      </p:grpSp>
      <p:grpSp>
        <p:nvGrpSpPr>
          <p:cNvPr id="23560" name="Group 16"/>
          <p:cNvGrpSpPr/>
          <p:nvPr/>
        </p:nvGrpSpPr>
        <p:grpSpPr bwMode="auto">
          <a:xfrm>
            <a:off x="7989888" y="5684838"/>
            <a:ext cx="1301750" cy="655637"/>
            <a:chOff x="4968965" y="3657603"/>
            <a:chExt cx="1302187" cy="656219"/>
          </a:xfrm>
        </p:grpSpPr>
        <p:sp>
          <p:nvSpPr>
            <p:cNvPr id="18" name="Rounded Rectangle 17"/>
            <p:cNvSpPr/>
            <p:nvPr/>
          </p:nvSpPr>
          <p:spPr>
            <a:xfrm>
              <a:off x="4968965" y="3657603"/>
              <a:ext cx="1302187"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19" name="Rounded Rectangle 8"/>
            <p:cNvSpPr/>
            <p:nvPr/>
          </p:nvSpPr>
          <p:spPr>
            <a:xfrm>
              <a:off x="5000726" y="3689381"/>
              <a:ext cx="1238666" cy="592663"/>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Maintenance</a:t>
              </a:r>
            </a:p>
          </p:txBody>
        </p:sp>
      </p:grpSp>
      <p:sp>
        <p:nvSpPr>
          <p:cNvPr id="22" name="Rectangle 21"/>
          <p:cNvSpPr/>
          <p:nvPr/>
        </p:nvSpPr>
        <p:spPr bwMode="auto">
          <a:xfrm>
            <a:off x="4791075" y="1828800"/>
            <a:ext cx="3962400" cy="3048000"/>
          </a:xfrm>
          <a:prstGeom prst="rect">
            <a:avLst/>
          </a:prstGeom>
          <a:noFill/>
          <a:ln>
            <a:prstDash val="dashDot"/>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grpSp>
        <p:nvGrpSpPr>
          <p:cNvPr id="23562" name="Group 22"/>
          <p:cNvGrpSpPr/>
          <p:nvPr/>
        </p:nvGrpSpPr>
        <p:grpSpPr bwMode="auto">
          <a:xfrm>
            <a:off x="4322763" y="1500188"/>
            <a:ext cx="938212" cy="657225"/>
            <a:chOff x="3117663" y="2241093"/>
            <a:chExt cx="937500" cy="656219"/>
          </a:xfrm>
        </p:grpSpPr>
        <p:sp>
          <p:nvSpPr>
            <p:cNvPr id="24" name="Rounded Rectangle 23"/>
            <p:cNvSpPr/>
            <p:nvPr/>
          </p:nvSpPr>
          <p:spPr>
            <a:xfrm>
              <a:off x="3117663" y="2241093"/>
              <a:ext cx="937500" cy="656219"/>
            </a:xfrm>
            <a:prstGeom prst="roundRect">
              <a:avLst>
                <a:gd name="adj" fmla="val 16670"/>
              </a:avLst>
            </a:pr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25" name="Rounded Rectangle 4"/>
            <p:cNvSpPr/>
            <p:nvPr/>
          </p:nvSpPr>
          <p:spPr>
            <a:xfrm>
              <a:off x="3149389" y="2272794"/>
              <a:ext cx="874048" cy="592816"/>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t>Testing</a:t>
              </a:r>
            </a:p>
          </p:txBody>
        </p:sp>
      </p:grpSp>
      <p:sp>
        <p:nvSpPr>
          <p:cNvPr id="26" name="Bent-Up Arrow 25"/>
          <p:cNvSpPr/>
          <p:nvPr/>
        </p:nvSpPr>
        <p:spPr>
          <a:xfrm rot="16200000">
            <a:off x="2386807" y="2845594"/>
            <a:ext cx="557212" cy="457200"/>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29" name="Bent-Up Arrow 28"/>
          <p:cNvSpPr/>
          <p:nvPr/>
        </p:nvSpPr>
        <p:spPr>
          <a:xfrm rot="16200000">
            <a:off x="2844006" y="3539332"/>
            <a:ext cx="557213" cy="457200"/>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1" name="Bent-Up Arrow 30"/>
          <p:cNvSpPr/>
          <p:nvPr/>
        </p:nvSpPr>
        <p:spPr>
          <a:xfrm rot="16200000">
            <a:off x="4440237" y="4564063"/>
            <a:ext cx="557213" cy="312738"/>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5" name="Bent-Up Arrow 34"/>
          <p:cNvSpPr/>
          <p:nvPr/>
        </p:nvSpPr>
        <p:spPr>
          <a:xfrm rot="5400000" flipV="1">
            <a:off x="4840288" y="4754563"/>
            <a:ext cx="1049337" cy="979487"/>
          </a:xfrm>
          <a:prstGeom prst="bentUpArrow">
            <a:avLst>
              <a:gd name="adj1" fmla="val 14814"/>
              <a:gd name="adj2" fmla="val 14785"/>
              <a:gd name="adj3" fmla="val 27368"/>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6" name="Bent-Up Arrow 35"/>
          <p:cNvSpPr/>
          <p:nvPr/>
        </p:nvSpPr>
        <p:spPr>
          <a:xfrm rot="10581542">
            <a:off x="5210175" y="3481388"/>
            <a:ext cx="557213" cy="457200"/>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7" name="Bent-Up Arrow 36"/>
          <p:cNvSpPr/>
          <p:nvPr/>
        </p:nvSpPr>
        <p:spPr>
          <a:xfrm rot="10581542">
            <a:off x="6494463" y="2600325"/>
            <a:ext cx="557212" cy="457200"/>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8" name="Bent-Up Arrow 37"/>
          <p:cNvSpPr/>
          <p:nvPr/>
        </p:nvSpPr>
        <p:spPr>
          <a:xfrm rot="16431312">
            <a:off x="7025481" y="3790157"/>
            <a:ext cx="2162175" cy="242888"/>
          </a:xfrm>
          <a:prstGeom prst="bentUpArrow">
            <a:avLst>
              <a:gd name="adj1" fmla="val 32840"/>
              <a:gd name="adj2" fmla="val 25000"/>
              <a:gd name="adj3" fmla="val 35780"/>
            </a:avLst>
          </a:prstGeom>
          <a:solidFill>
            <a:srgbClr val="92D050"/>
          </a:solidFill>
          <a:ln>
            <a:solidFill>
              <a:srgbClr val="00B05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40" name="Bent-Up Arrow 39"/>
          <p:cNvSpPr/>
          <p:nvPr/>
        </p:nvSpPr>
        <p:spPr>
          <a:xfrm rot="10800000" flipV="1">
            <a:off x="760413" y="3200400"/>
            <a:ext cx="1905000" cy="1676400"/>
          </a:xfrm>
          <a:prstGeom prst="bentUpArrow">
            <a:avLst>
              <a:gd name="adj1" fmla="val 8098"/>
              <a:gd name="adj2" fmla="val 7870"/>
              <a:gd name="adj3" fmla="val 11037"/>
            </a:avLst>
          </a:prstGeom>
          <a:solidFill>
            <a:srgbClr val="00B0F0"/>
          </a:solidFill>
          <a:ln>
            <a:solidFill>
              <a:srgbClr val="0070C0"/>
            </a:solidFill>
          </a:ln>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23571" name="Rectangle 2"/>
          <p:cNvSpPr>
            <a:spLocks noChangeArrowheads="1"/>
          </p:cNvSpPr>
          <p:nvPr/>
        </p:nvSpPr>
        <p:spPr bwMode="auto">
          <a:xfrm>
            <a:off x="192088" y="1531938"/>
            <a:ext cx="3460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a:t>Backward transition from</a:t>
            </a:r>
          </a:p>
          <a:p>
            <a:r>
              <a:rPr lang="en-US" sz="2000"/>
              <a:t>a later phase to an earlier phase.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89F5EC2D-07CC-4417-8135-E7F0F90D1AE4}" type="slidenum">
              <a:rPr lang="zh-TW" altLang="en-US" sz="1400" smtClean="0">
                <a:solidFill>
                  <a:schemeClr val="folHlink"/>
                </a:solidFill>
              </a:rPr>
              <a:t>42</a:t>
            </a:fld>
            <a:endParaRPr lang="en-US" altLang="zh-TW" sz="1400">
              <a:solidFill>
                <a:schemeClr val="folHlink"/>
              </a:solidFill>
            </a:endParaRPr>
          </a:p>
        </p:txBody>
      </p:sp>
      <p:sp>
        <p:nvSpPr>
          <p:cNvPr id="24579" name="Rectangle 2"/>
          <p:cNvSpPr>
            <a:spLocks noGrp="1" noChangeArrowheads="1"/>
          </p:cNvSpPr>
          <p:nvPr>
            <p:ph type="title"/>
          </p:nvPr>
        </p:nvSpPr>
        <p:spPr/>
        <p:txBody>
          <a:bodyPr/>
          <a:lstStyle/>
          <a:p>
            <a:br>
              <a:rPr lang="en-US" altLang="zh-TW">
                <a:ea typeface="PMingLiU" charset="-120"/>
              </a:rPr>
            </a:br>
            <a:r>
              <a:rPr lang="en-US" altLang="zh-TW">
                <a:ea typeface="PMingLiU" charset="-120"/>
              </a:rPr>
              <a:t>Prototyping</a:t>
            </a:r>
          </a:p>
        </p:txBody>
      </p:sp>
      <p:graphicFrame>
        <p:nvGraphicFramePr>
          <p:cNvPr id="6" name="Diagram 5"/>
          <p:cNvGraphicFramePr/>
          <p:nvPr/>
        </p:nvGraphicFramePr>
        <p:xfrm>
          <a:off x="-1588" y="2057400"/>
          <a:ext cx="6601883" cy="4401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Bent-Up Arrow 6"/>
          <p:cNvSpPr/>
          <p:nvPr/>
        </p:nvSpPr>
        <p:spPr>
          <a:xfrm rot="5400000">
            <a:off x="4555331" y="5752307"/>
            <a:ext cx="557213" cy="635000"/>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24582" name="TextBox 2"/>
          <p:cNvSpPr txBox="1">
            <a:spLocks noChangeArrowheads="1"/>
          </p:cNvSpPr>
          <p:nvPr/>
        </p:nvSpPr>
        <p:spPr bwMode="auto">
          <a:xfrm>
            <a:off x="6494462" y="1371243"/>
            <a:ext cx="325755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1800" dirty="0"/>
              <a:t>Prototyping:</a:t>
            </a:r>
          </a:p>
          <a:p>
            <a:r>
              <a:rPr lang="en-US" sz="1800" dirty="0"/>
              <a:t>+ Code before design and requirement documentation</a:t>
            </a:r>
          </a:p>
          <a:p>
            <a:endParaRPr lang="en-US" sz="1800" dirty="0"/>
          </a:p>
          <a:p>
            <a:r>
              <a:rPr lang="en-US" sz="1800" dirty="0"/>
              <a:t>A prototype is a version of the final product that is likely buggy and only implements some features or merely the screen effects for users to “see” the product so that users can point out their requirements easier than expressing them in texts and UML.</a:t>
            </a:r>
          </a:p>
          <a:p>
            <a:endParaRPr lang="en-US" sz="1800" dirty="0"/>
          </a:p>
          <a:p>
            <a:r>
              <a:rPr lang="en-US" sz="1800" dirty="0"/>
              <a:t>Incrementally obtain and validate the user/system requirements before a proper software design stage.</a:t>
            </a:r>
          </a:p>
        </p:txBody>
      </p:sp>
      <p:sp>
        <p:nvSpPr>
          <p:cNvPr id="24583" name="TextBox 3"/>
          <p:cNvSpPr txBox="1">
            <a:spLocks noChangeArrowheads="1"/>
          </p:cNvSpPr>
          <p:nvPr/>
        </p:nvSpPr>
        <p:spPr bwMode="auto">
          <a:xfrm>
            <a:off x="2632075" y="2292350"/>
            <a:ext cx="3505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1800"/>
              <a:t>software prototype released to users</a:t>
            </a:r>
          </a:p>
        </p:txBody>
      </p:sp>
      <p:sp>
        <p:nvSpPr>
          <p:cNvPr id="24584" name="TextBox 4"/>
          <p:cNvSpPr txBox="1">
            <a:spLocks noChangeArrowheads="1"/>
          </p:cNvSpPr>
          <p:nvPr/>
        </p:nvSpPr>
        <p:spPr bwMode="auto">
          <a:xfrm>
            <a:off x="150813" y="5994400"/>
            <a:ext cx="45596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2000" dirty="0"/>
              <a:t>Backward transition </a:t>
            </a:r>
            <a:r>
              <a:rPr lang="en-US" sz="2000" i="1" dirty="0"/>
              <a:t>(as shown as in </a:t>
            </a:r>
          </a:p>
          <a:p>
            <a:r>
              <a:rPr lang="en-US" sz="2000" i="1" dirty="0"/>
              <a:t>the last slide) is not shown here for clarity.</a:t>
            </a: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t>Incremental Development</a:t>
            </a:r>
          </a:p>
        </p:txBody>
      </p:sp>
      <p:sp>
        <p:nvSpPr>
          <p:cNvPr id="3" name="Content Placeholder 2"/>
          <p:cNvSpPr>
            <a:spLocks noGrp="1"/>
          </p:cNvSpPr>
          <p:nvPr>
            <p:ph idx="1"/>
          </p:nvPr>
        </p:nvSpPr>
        <p:spPr/>
        <p:txBody>
          <a:bodyPr/>
          <a:lstStyle/>
          <a:p>
            <a:pPr>
              <a:defRPr/>
            </a:pPr>
            <a:r>
              <a:rPr lang="en-US" sz="2800" dirty="0"/>
              <a:t>Rather than using a parallel track to work on a smaller subsystem, another way is to deliver a smaller set of requirements and gradually enlarge the requirement set.</a:t>
            </a:r>
          </a:p>
          <a:p>
            <a:pPr>
              <a:defRPr/>
            </a:pPr>
            <a:r>
              <a:rPr lang="en-US" sz="2800" dirty="0"/>
              <a:t>Divide the set of requirements into subsets. </a:t>
            </a:r>
          </a:p>
          <a:p>
            <a:pPr marL="0" indent="0">
              <a:buNone/>
              <a:defRPr/>
            </a:pPr>
            <a:r>
              <a:rPr lang="en-US" sz="2800" dirty="0"/>
              <a:t>Implementing one subset as a program version </a:t>
            </a:r>
            <a:r>
              <a:rPr lang="en-US" sz="2800" i="1" dirty="0" err="1"/>
              <a:t>v</a:t>
            </a:r>
            <a:r>
              <a:rPr lang="en-US" sz="2800" dirty="0" err="1"/>
              <a:t>1</a:t>
            </a:r>
            <a:r>
              <a:rPr lang="en-US" sz="2800" dirty="0"/>
              <a:t> </a:t>
            </a:r>
          </a:p>
          <a:p>
            <a:pPr marL="0" indent="0">
              <a:buFont typeface="Wingdings" panose="05000000000000000000" pitchFamily="2" charset="2"/>
              <a:buNone/>
              <a:defRPr/>
            </a:pPr>
            <a:r>
              <a:rPr lang="en-US" sz="2800" dirty="0"/>
              <a:t>then </a:t>
            </a:r>
          </a:p>
          <a:p>
            <a:pPr marL="0" indent="0">
              <a:buNone/>
              <a:defRPr/>
            </a:pPr>
            <a:r>
              <a:rPr lang="en-US" sz="2800" dirty="0"/>
              <a:t>Implementing another subset on top of </a:t>
            </a:r>
            <a:r>
              <a:rPr lang="en-US" sz="2800" i="1" dirty="0" err="1"/>
              <a:t>v</a:t>
            </a:r>
            <a:r>
              <a:rPr lang="en-US" sz="2800" dirty="0" err="1"/>
              <a:t>1</a:t>
            </a:r>
            <a:r>
              <a:rPr lang="en-US" sz="2800" dirty="0"/>
              <a:t> as  version </a:t>
            </a:r>
            <a:r>
              <a:rPr lang="en-US" sz="2800" i="1" dirty="0" err="1"/>
              <a:t>v</a:t>
            </a:r>
            <a:r>
              <a:rPr lang="en-US" sz="2800" dirty="0" err="1"/>
              <a:t>2</a:t>
            </a:r>
            <a:r>
              <a:rPr lang="en-US" sz="2800" dirty="0"/>
              <a:t> </a:t>
            </a:r>
          </a:p>
          <a:p>
            <a:pPr marL="0" indent="0">
              <a:buFont typeface="Wingdings" panose="05000000000000000000" pitchFamily="2" charset="2"/>
              <a:buNone/>
              <a:defRPr/>
            </a:pPr>
            <a:r>
              <a:rPr lang="en-US" sz="2800" dirty="0"/>
              <a:t>then </a:t>
            </a:r>
          </a:p>
          <a:p>
            <a:pPr marL="0" indent="0">
              <a:buNone/>
              <a:defRPr/>
            </a:pPr>
            <a:r>
              <a:rPr lang="en-US" sz="2800" dirty="0"/>
              <a:t>Implementing yet another subset on top of </a:t>
            </a:r>
            <a:r>
              <a:rPr lang="en-US" sz="2800" i="1" dirty="0" err="1"/>
              <a:t>v</a:t>
            </a:r>
            <a:r>
              <a:rPr lang="en-US" sz="2800" dirty="0" err="1"/>
              <a:t>2</a:t>
            </a:r>
            <a:r>
              <a:rPr lang="en-US" sz="2800" dirty="0"/>
              <a:t> as version </a:t>
            </a:r>
            <a:r>
              <a:rPr lang="en-US" sz="2800" i="1" dirty="0" err="1"/>
              <a:t>v</a:t>
            </a:r>
            <a:r>
              <a:rPr lang="en-US" sz="2800" dirty="0" err="1"/>
              <a:t>3</a:t>
            </a:r>
            <a:endParaRPr lang="en-US" sz="2800" dirty="0"/>
          </a:p>
          <a:p>
            <a:pPr marL="0" indent="0">
              <a:buFont typeface="Wingdings" panose="05000000000000000000" pitchFamily="2" charset="2"/>
              <a:buNone/>
              <a:defRPr/>
            </a:pPr>
            <a:r>
              <a:rPr lang="en-US" sz="2800" dirty="0"/>
              <a:t>then … </a:t>
            </a:r>
          </a:p>
          <a:p>
            <a:pPr marL="0" indent="0">
              <a:buFont typeface="Wingdings" panose="05000000000000000000" pitchFamily="2" charset="2"/>
              <a:buNone/>
              <a:defRPr/>
            </a:pPr>
            <a:r>
              <a:rPr lang="en-US" sz="2800" dirty="0"/>
              <a:t>…</a:t>
            </a:r>
          </a:p>
        </p:txBody>
      </p:sp>
      <p:sp>
        <p:nvSpPr>
          <p:cNvPr id="2560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B45D1F65-0807-45AC-AD45-2CF986F73D3D}" type="slidenum">
              <a:rPr lang="zh-TW" altLang="en-US" sz="1400" smtClean="0">
                <a:solidFill>
                  <a:schemeClr val="folHlink"/>
                </a:solidFill>
              </a:rPr>
              <a:t>43</a:t>
            </a:fld>
            <a:endParaRPr lang="en-US" altLang="zh-TW" sz="1400">
              <a:solidFill>
                <a:schemeClr val="folHlink"/>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t>Incremental Development</a:t>
            </a:r>
          </a:p>
        </p:txBody>
      </p:sp>
      <p:sp>
        <p:nvSpPr>
          <p:cNvPr id="26627"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922A6D90-A7EE-4B54-BF5A-0B0E62535C01}" type="slidenum">
              <a:rPr lang="zh-TW" altLang="en-US" sz="1400" smtClean="0">
                <a:solidFill>
                  <a:schemeClr val="folHlink"/>
                </a:solidFill>
              </a:rPr>
              <a:t>44</a:t>
            </a:fld>
            <a:endParaRPr lang="en-US" altLang="zh-TW" sz="1400">
              <a:solidFill>
                <a:schemeClr val="folHlink"/>
              </a:solidFill>
            </a:endParaRPr>
          </a:p>
        </p:txBody>
      </p:sp>
      <p:graphicFrame>
        <p:nvGraphicFramePr>
          <p:cNvPr id="5" name="Diagram 4"/>
          <p:cNvGraphicFramePr/>
          <p:nvPr/>
        </p:nvGraphicFramePr>
        <p:xfrm>
          <a:off x="303213" y="1447800"/>
          <a:ext cx="3428999" cy="2362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nvGraphicFramePr>
        <p:xfrm>
          <a:off x="3275012" y="3962400"/>
          <a:ext cx="3428999" cy="2362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Bent-Up Arrow 6"/>
          <p:cNvSpPr/>
          <p:nvPr/>
        </p:nvSpPr>
        <p:spPr>
          <a:xfrm rot="5400000">
            <a:off x="2924969" y="3779044"/>
            <a:ext cx="454025" cy="515937"/>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8" name="Bent-Up Arrow 7"/>
          <p:cNvSpPr/>
          <p:nvPr/>
        </p:nvSpPr>
        <p:spPr>
          <a:xfrm rot="5400000">
            <a:off x="6201569" y="6293644"/>
            <a:ext cx="454025" cy="515937"/>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9" name="TextBox 8"/>
          <p:cNvSpPr txBox="1">
            <a:spLocks noChangeArrowheads="1"/>
          </p:cNvSpPr>
          <p:nvPr/>
        </p:nvSpPr>
        <p:spPr bwMode="auto">
          <a:xfrm>
            <a:off x="6718300" y="6334125"/>
            <a:ext cx="6334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a:t>
            </a:r>
          </a:p>
        </p:txBody>
      </p:sp>
      <p:grpSp>
        <p:nvGrpSpPr>
          <p:cNvPr id="10" name="Group 9"/>
          <p:cNvGrpSpPr/>
          <p:nvPr/>
        </p:nvGrpSpPr>
        <p:grpSpPr bwMode="auto">
          <a:xfrm>
            <a:off x="7210425" y="5551488"/>
            <a:ext cx="1257300" cy="655637"/>
            <a:chOff x="3985156" y="3048001"/>
            <a:chExt cx="1255987" cy="656219"/>
          </a:xfrm>
        </p:grpSpPr>
        <p:sp>
          <p:nvSpPr>
            <p:cNvPr id="11" name="Rounded Rectangle 10"/>
            <p:cNvSpPr/>
            <p:nvPr/>
          </p:nvSpPr>
          <p:spPr>
            <a:xfrm>
              <a:off x="3985156" y="3048001"/>
              <a:ext cx="1255987" cy="656219"/>
            </a:xfrm>
            <a:prstGeom prst="roundRect">
              <a:avLst>
                <a:gd name="adj" fmla="val 16670"/>
              </a:avLst>
            </a:prstGeom>
            <a:ln>
              <a:solidFill>
                <a:srgbClr val="7030A0"/>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12" name="Rounded Rectangle 4"/>
            <p:cNvSpPr/>
            <p:nvPr/>
          </p:nvSpPr>
          <p:spPr>
            <a:xfrm>
              <a:off x="4016873" y="3079779"/>
              <a:ext cx="1192553" cy="592663"/>
            </a:xfrm>
            <a:prstGeom prst="rect">
              <a:avLst/>
            </a:prstGeom>
            <a:ln>
              <a:solidFill>
                <a:srgbClr val="7030A0"/>
              </a:solidFill>
            </a:ln>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solidFill>
                    <a:srgbClr val="7030A0"/>
                  </a:solidFill>
                </a:rPr>
                <a:t>Deployment</a:t>
              </a:r>
            </a:p>
          </p:txBody>
        </p:sp>
      </p:grpSp>
      <p:sp>
        <p:nvSpPr>
          <p:cNvPr id="13" name="Bent-Up Arrow 12"/>
          <p:cNvSpPr/>
          <p:nvPr/>
        </p:nvSpPr>
        <p:spPr>
          <a:xfrm>
            <a:off x="7353300" y="6224588"/>
            <a:ext cx="452438" cy="515937"/>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grpSp>
        <p:nvGrpSpPr>
          <p:cNvPr id="14" name="Group 13"/>
          <p:cNvGrpSpPr/>
          <p:nvPr/>
        </p:nvGrpSpPr>
        <p:grpSpPr bwMode="auto">
          <a:xfrm>
            <a:off x="8151813" y="4619625"/>
            <a:ext cx="1301750" cy="657225"/>
            <a:chOff x="5128153" y="3733803"/>
            <a:chExt cx="1302187" cy="656219"/>
          </a:xfrm>
        </p:grpSpPr>
        <p:sp>
          <p:nvSpPr>
            <p:cNvPr id="15" name="Rounded Rectangle 14"/>
            <p:cNvSpPr/>
            <p:nvPr/>
          </p:nvSpPr>
          <p:spPr>
            <a:xfrm>
              <a:off x="5128153" y="3733803"/>
              <a:ext cx="1302187" cy="656219"/>
            </a:xfrm>
            <a:prstGeom prst="roundRect">
              <a:avLst>
                <a:gd name="adj" fmla="val 16670"/>
              </a:avLst>
            </a:prstGeom>
            <a:ln>
              <a:solidFill>
                <a:srgbClr val="7030A0"/>
              </a:solidFill>
            </a:ln>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a:lstStyle/>
            <a:p>
              <a:endParaRPr lang="en-US"/>
            </a:p>
          </p:txBody>
        </p:sp>
        <p:sp>
          <p:nvSpPr>
            <p:cNvPr id="16" name="Rounded Rectangle 4"/>
            <p:cNvSpPr/>
            <p:nvPr/>
          </p:nvSpPr>
          <p:spPr>
            <a:xfrm>
              <a:off x="5159914" y="3765504"/>
              <a:ext cx="1238666" cy="592816"/>
            </a:xfrm>
            <a:prstGeom prst="rect">
              <a:avLst/>
            </a:prstGeom>
            <a:ln>
              <a:solidFill>
                <a:srgbClr val="7030A0"/>
              </a:solidFill>
            </a:ln>
          </p:spPr>
          <p:style>
            <a:lnRef idx="0">
              <a:scrgbClr r="0" g="0" b="0"/>
            </a:lnRef>
            <a:fillRef idx="0">
              <a:scrgbClr r="0" g="0" b="0"/>
            </a:fillRef>
            <a:effectRef idx="0">
              <a:scrgbClr r="0" g="0" b="0"/>
            </a:effectRef>
            <a:fontRef idx="minor">
              <a:schemeClr val="dk2">
                <a:hueOff val="0"/>
                <a:satOff val="0"/>
                <a:lumOff val="0"/>
                <a:alphaOff val="0"/>
              </a:schemeClr>
            </a:fontRef>
          </p:style>
          <p:txBody>
            <a:bodyPr lIns="60960" tIns="60960" rIns="60960" bIns="60960" spcCol="1270" anchor="ctr"/>
            <a:lstStyle/>
            <a:p>
              <a:pPr algn="ctr" defTabSz="711200">
                <a:lnSpc>
                  <a:spcPct val="90000"/>
                </a:lnSpc>
                <a:spcAft>
                  <a:spcPct val="35000"/>
                </a:spcAft>
                <a:defRPr/>
              </a:pPr>
              <a:r>
                <a:rPr lang="en-US" sz="1600" dirty="0">
                  <a:solidFill>
                    <a:srgbClr val="7030A0"/>
                  </a:solidFill>
                </a:rPr>
                <a:t>Maintenance</a:t>
              </a:r>
            </a:p>
          </p:txBody>
        </p:sp>
      </p:grpSp>
      <p:sp>
        <p:nvSpPr>
          <p:cNvPr id="17" name="Bent-Up Arrow 16"/>
          <p:cNvSpPr/>
          <p:nvPr/>
        </p:nvSpPr>
        <p:spPr>
          <a:xfrm>
            <a:off x="8467725" y="5362575"/>
            <a:ext cx="452438" cy="517525"/>
          </a:xfrm>
          <a:prstGeom prst="bentUpArrow">
            <a:avLst>
              <a:gd name="adj1" fmla="val 32840"/>
              <a:gd name="adj2" fmla="val 25000"/>
              <a:gd name="adj3" fmla="val 35780"/>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8" name="TextBox 17"/>
          <p:cNvSpPr txBox="1">
            <a:spLocks noChangeArrowheads="1"/>
          </p:cNvSpPr>
          <p:nvPr/>
        </p:nvSpPr>
        <p:spPr bwMode="auto">
          <a:xfrm>
            <a:off x="4189413" y="1905000"/>
            <a:ext cx="4730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1800"/>
              <a:t>We may optionally deploy a version to user here!</a:t>
            </a:r>
          </a:p>
        </p:txBody>
      </p:sp>
      <p:cxnSp>
        <p:nvCxnSpPr>
          <p:cNvPr id="20" name="Curved Connector 19"/>
          <p:cNvCxnSpPr>
            <a:stCxn id="18" idx="2"/>
          </p:cNvCxnSpPr>
          <p:nvPr/>
        </p:nvCxnSpPr>
        <p:spPr bwMode="auto">
          <a:xfrm rot="5400000">
            <a:off x="4452145" y="1326356"/>
            <a:ext cx="1154112" cy="3051175"/>
          </a:xfrm>
          <a:prstGeom prst="curvedConnector2">
            <a:avLst/>
          </a:prstGeom>
          <a:ln>
            <a:prstDash val="dash"/>
            <a:headEnd type="none" w="sm" len="sm"/>
            <a:tailEnd type="arrow"/>
          </a:ln>
        </p:spPr>
        <p:style>
          <a:lnRef idx="1">
            <a:schemeClr val="dk1"/>
          </a:lnRef>
          <a:fillRef idx="0">
            <a:schemeClr val="dk1"/>
          </a:fillRef>
          <a:effectRef idx="0">
            <a:schemeClr val="dk1"/>
          </a:effectRef>
          <a:fontRef idx="minor">
            <a:schemeClr val="tx1"/>
          </a:fontRef>
        </p:style>
      </p:cxnSp>
      <p:cxnSp>
        <p:nvCxnSpPr>
          <p:cNvPr id="21" name="Curved Connector 20"/>
          <p:cNvCxnSpPr>
            <a:stCxn id="18" idx="2"/>
          </p:cNvCxnSpPr>
          <p:nvPr/>
        </p:nvCxnSpPr>
        <p:spPr bwMode="auto">
          <a:xfrm rot="5400000">
            <a:off x="4772026" y="3932237"/>
            <a:ext cx="3440112" cy="125413"/>
          </a:xfrm>
          <a:prstGeom prst="curvedConnector3">
            <a:avLst>
              <a:gd name="adj1" fmla="val 50000"/>
            </a:avLst>
          </a:prstGeom>
          <a:ln>
            <a:prstDash val="dash"/>
            <a:headEnd type="none" w="sm" len="sm"/>
            <a:tailEnd type="arrow"/>
          </a:ln>
        </p:spPr>
        <p:style>
          <a:lnRef idx="1">
            <a:schemeClr val="dk1"/>
          </a:lnRef>
          <a:fillRef idx="0">
            <a:schemeClr val="dk1"/>
          </a:fillRef>
          <a:effectRef idx="0">
            <a:schemeClr val="dk1"/>
          </a:effectRef>
          <a:fontRef idx="minor">
            <a:schemeClr val="tx1"/>
          </a:fontRef>
        </p:style>
      </p:cxnSp>
      <p:sp>
        <p:nvSpPr>
          <p:cNvPr id="2" name="TextBox 1"/>
          <p:cNvSpPr txBox="1"/>
          <p:nvPr/>
        </p:nvSpPr>
        <p:spPr>
          <a:xfrm>
            <a:off x="178593" y="5362575"/>
            <a:ext cx="3771900" cy="1384995"/>
          </a:xfrm>
          <a:prstGeom prst="rect">
            <a:avLst/>
          </a:prstGeom>
          <a:noFill/>
        </p:spPr>
        <p:txBody>
          <a:bodyPr wrap="square" rtlCol="0">
            <a:spAutoFit/>
          </a:bodyPr>
          <a:lstStyle/>
          <a:p>
            <a:r>
              <a:rPr lang="en-US" dirty="0"/>
              <a:t>Parallel tracks with each stage of each subsystem development is possible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9"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FF3CD639-5115-48C0-BF87-039499424900}" type="slidenum">
              <a:rPr lang="zh-TW" altLang="en-US" sz="1400" smtClean="0">
                <a:solidFill>
                  <a:schemeClr val="folHlink"/>
                </a:solidFill>
              </a:rPr>
              <a:t>45</a:t>
            </a:fld>
            <a:endParaRPr lang="en-US" altLang="zh-TW" sz="1400">
              <a:solidFill>
                <a:schemeClr val="folHlink"/>
              </a:solidFill>
            </a:endParaRPr>
          </a:p>
        </p:txBody>
      </p:sp>
      <p:sp>
        <p:nvSpPr>
          <p:cNvPr id="27651" name="Rectangle 2"/>
          <p:cNvSpPr>
            <a:spLocks noGrp="1" noChangeArrowheads="1"/>
          </p:cNvSpPr>
          <p:nvPr>
            <p:ph type="title"/>
          </p:nvPr>
        </p:nvSpPr>
        <p:spPr/>
        <p:txBody>
          <a:bodyPr/>
          <a:lstStyle/>
          <a:p>
            <a:br>
              <a:rPr lang="en-US" altLang="zh-TW" sz="3200" i="1">
                <a:ea typeface="PMingLiU" charset="-120"/>
              </a:rPr>
            </a:br>
            <a:r>
              <a:rPr lang="en-US" altLang="zh-TW">
                <a:ea typeface="PMingLiU" charset="-120"/>
              </a:rPr>
              <a:t>Spiral Model</a:t>
            </a:r>
            <a:endParaRPr lang="en-GB"/>
          </a:p>
        </p:txBody>
      </p:sp>
      <p:sp>
        <p:nvSpPr>
          <p:cNvPr id="27652" name="Rectangle 3"/>
          <p:cNvSpPr>
            <a:spLocks noGrp="1" noChangeArrowheads="1"/>
          </p:cNvSpPr>
          <p:nvPr>
            <p:ph type="body" idx="1"/>
          </p:nvPr>
        </p:nvSpPr>
        <p:spPr>
          <a:xfrm>
            <a:off x="412750" y="1676400"/>
            <a:ext cx="9186863" cy="4953000"/>
          </a:xfrm>
        </p:spPr>
        <p:txBody>
          <a:bodyPr/>
          <a:lstStyle/>
          <a:p>
            <a:r>
              <a:rPr lang="en-US" altLang="zh-TW" sz="2800">
                <a:ea typeface="PMingLiU" charset="-120"/>
              </a:rPr>
              <a:t>Contains characteristics of the waterfall, prototype, and incremental development, but is more systematic.</a:t>
            </a:r>
          </a:p>
          <a:p>
            <a:r>
              <a:rPr lang="en-US" altLang="zh-TW" sz="2800" b="1" i="1">
                <a:ea typeface="PMingLiU" charset="-120"/>
              </a:rPr>
              <a:t>Basic idea</a:t>
            </a:r>
            <a:r>
              <a:rPr lang="en-US" altLang="zh-TW" sz="2800">
                <a:ea typeface="PMingLiU" charset="-120"/>
              </a:rPr>
              <a:t>: plan, do prototyping, revise the previous plans until we know the item </a:t>
            </a:r>
            <a:r>
              <a:rPr lang="en-US" altLang="zh-TW" sz="2800" i="1">
                <a:solidFill>
                  <a:srgbClr val="FF0000"/>
                </a:solidFill>
                <a:ea typeface="PMingLiU" charset="-120"/>
              </a:rPr>
              <a:t>X</a:t>
            </a:r>
            <a:r>
              <a:rPr lang="en-US" altLang="zh-TW" sz="2800" i="1">
                <a:ea typeface="PMingLiU" charset="-120"/>
              </a:rPr>
              <a:t> </a:t>
            </a:r>
            <a:r>
              <a:rPr lang="en-US" altLang="zh-TW" sz="2800">
                <a:ea typeface="PMingLiU" charset="-120"/>
              </a:rPr>
              <a:t>well through a series of iterations. </a:t>
            </a:r>
          </a:p>
          <a:p>
            <a:endParaRPr lang="en-GB" sz="280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7"/>
          <p:cNvSpPr>
            <a:spLocks noChangeArrowheads="1"/>
          </p:cNvSpPr>
          <p:nvPr/>
        </p:nvSpPr>
        <p:spPr bwMode="auto">
          <a:xfrm>
            <a:off x="0" y="1219200"/>
            <a:ext cx="9902825" cy="609600"/>
          </a:xfrm>
          <a:prstGeom prst="rect">
            <a:avLst/>
          </a:prstGeom>
          <a:solidFill>
            <a:schemeClr val="bg1"/>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a:lstStyle/>
          <a:p>
            <a:endParaRPr lang="zh-TW" altLang="en-US">
              <a:ea typeface="PMingLiU" charset="-120"/>
            </a:endParaRPr>
          </a:p>
        </p:txBody>
      </p:sp>
      <p:sp>
        <p:nvSpPr>
          <p:cNvPr id="28675" name="Rectangle 1026"/>
          <p:cNvSpPr>
            <a:spLocks noChangeArrowheads="1"/>
          </p:cNvSpPr>
          <p:nvPr/>
        </p:nvSpPr>
        <p:spPr bwMode="auto">
          <a:xfrm rot="360000">
            <a:off x="8385175" y="3343275"/>
            <a:ext cx="14700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Detailed Design   </a:t>
            </a:r>
          </a:p>
        </p:txBody>
      </p:sp>
      <p:sp>
        <p:nvSpPr>
          <p:cNvPr id="28676" name="Line 1029"/>
          <p:cNvSpPr>
            <a:spLocks noChangeShapeType="1"/>
          </p:cNvSpPr>
          <p:nvPr/>
        </p:nvSpPr>
        <p:spPr bwMode="auto">
          <a:xfrm>
            <a:off x="5103813" y="457200"/>
            <a:ext cx="14287" cy="6197600"/>
          </a:xfrm>
          <a:prstGeom prst="line">
            <a:avLst/>
          </a:prstGeom>
          <a:noFill/>
          <a:ln w="25400">
            <a:solidFill>
              <a:schemeClr val="bg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77" name="Line 1030"/>
          <p:cNvSpPr>
            <a:spLocks noChangeShapeType="1"/>
          </p:cNvSpPr>
          <p:nvPr/>
        </p:nvSpPr>
        <p:spPr bwMode="auto">
          <a:xfrm>
            <a:off x="114300" y="3305175"/>
            <a:ext cx="9632950" cy="0"/>
          </a:xfrm>
          <a:prstGeom prst="line">
            <a:avLst/>
          </a:prstGeom>
          <a:noFill/>
          <a:ln w="25400">
            <a:solidFill>
              <a:schemeClr val="bg2"/>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78" name="Arc 1031"/>
          <p:cNvSpPr/>
          <p:nvPr/>
        </p:nvSpPr>
        <p:spPr bwMode="auto">
          <a:xfrm>
            <a:off x="3494088" y="2614613"/>
            <a:ext cx="1627187" cy="69373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4"/>
                  <a:pt x="9649" y="19"/>
                  <a:pt x="21565" y="0"/>
                </a:cubicBezTo>
              </a:path>
              <a:path w="21600" h="21600" stroke="0" extrusionOk="0">
                <a:moveTo>
                  <a:pt x="0" y="21600"/>
                </a:moveTo>
                <a:cubicBezTo>
                  <a:pt x="0" y="9684"/>
                  <a:pt x="9649" y="19"/>
                  <a:pt x="21565" y="0"/>
                </a:cubicBezTo>
                <a:lnTo>
                  <a:pt x="21600" y="21600"/>
                </a:lnTo>
                <a:lnTo>
                  <a:pt x="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79" name="Arc 1032"/>
          <p:cNvSpPr/>
          <p:nvPr/>
        </p:nvSpPr>
        <p:spPr bwMode="auto">
          <a:xfrm>
            <a:off x="5118100" y="2614613"/>
            <a:ext cx="1374775" cy="69373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0" name="Arc 1033"/>
          <p:cNvSpPr/>
          <p:nvPr/>
        </p:nvSpPr>
        <p:spPr bwMode="auto">
          <a:xfrm>
            <a:off x="2492375" y="3305175"/>
            <a:ext cx="2628900" cy="693738"/>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1" name="Arc 1034"/>
          <p:cNvSpPr/>
          <p:nvPr/>
        </p:nvSpPr>
        <p:spPr bwMode="auto">
          <a:xfrm>
            <a:off x="5118100" y="3305175"/>
            <a:ext cx="1374775" cy="693738"/>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2" name="Arc 1035"/>
          <p:cNvSpPr/>
          <p:nvPr/>
        </p:nvSpPr>
        <p:spPr bwMode="auto">
          <a:xfrm>
            <a:off x="2492375" y="1922463"/>
            <a:ext cx="2628900" cy="1385887"/>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8"/>
                  <a:pt x="9657" y="11"/>
                  <a:pt x="21579" y="0"/>
                </a:cubicBezTo>
              </a:path>
              <a:path w="21600" h="21600" stroke="0" extrusionOk="0">
                <a:moveTo>
                  <a:pt x="0" y="21600"/>
                </a:moveTo>
                <a:cubicBezTo>
                  <a:pt x="0" y="9678"/>
                  <a:pt x="9657" y="11"/>
                  <a:pt x="21579" y="0"/>
                </a:cubicBezTo>
                <a:lnTo>
                  <a:pt x="21600" y="21600"/>
                </a:lnTo>
                <a:lnTo>
                  <a:pt x="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3" name="Arc 1036"/>
          <p:cNvSpPr/>
          <p:nvPr/>
        </p:nvSpPr>
        <p:spPr bwMode="auto">
          <a:xfrm>
            <a:off x="5118100" y="1922463"/>
            <a:ext cx="2251075" cy="1385887"/>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4" name="Arc 1037"/>
          <p:cNvSpPr/>
          <p:nvPr/>
        </p:nvSpPr>
        <p:spPr bwMode="auto">
          <a:xfrm>
            <a:off x="1366838" y="3305175"/>
            <a:ext cx="3754437" cy="1271588"/>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5" name="Arc 1038"/>
          <p:cNvSpPr/>
          <p:nvPr/>
        </p:nvSpPr>
        <p:spPr bwMode="auto">
          <a:xfrm>
            <a:off x="5118100" y="3305175"/>
            <a:ext cx="2251075" cy="1271588"/>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6" name="Arc 1039"/>
          <p:cNvSpPr/>
          <p:nvPr/>
        </p:nvSpPr>
        <p:spPr bwMode="auto">
          <a:xfrm>
            <a:off x="115888" y="536575"/>
            <a:ext cx="5005387" cy="2771775"/>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4"/>
                  <a:pt x="9663" y="6"/>
                  <a:pt x="21589" y="0"/>
                </a:cubicBezTo>
              </a:path>
              <a:path w="21600" h="21600" stroke="0" extrusionOk="0">
                <a:moveTo>
                  <a:pt x="0" y="21600"/>
                </a:moveTo>
                <a:cubicBezTo>
                  <a:pt x="0" y="9674"/>
                  <a:pt x="9663" y="6"/>
                  <a:pt x="21589" y="0"/>
                </a:cubicBezTo>
                <a:lnTo>
                  <a:pt x="21600" y="21600"/>
                </a:lnTo>
                <a:lnTo>
                  <a:pt x="0" y="21600"/>
                </a:lnTo>
                <a:close/>
              </a:path>
            </a:pathLst>
          </a:custGeom>
          <a:noFill/>
          <a:ln w="28575" cap="rnd">
            <a:solidFill>
              <a:schemeClr val="tx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7" name="Arc 1040"/>
          <p:cNvSpPr/>
          <p:nvPr/>
        </p:nvSpPr>
        <p:spPr bwMode="auto">
          <a:xfrm>
            <a:off x="5118100" y="536575"/>
            <a:ext cx="4629150" cy="277177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8" name="Arc 1041"/>
          <p:cNvSpPr/>
          <p:nvPr/>
        </p:nvSpPr>
        <p:spPr bwMode="auto">
          <a:xfrm>
            <a:off x="5118100" y="3305175"/>
            <a:ext cx="4629150" cy="3349625"/>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89" name="Arc 1042"/>
          <p:cNvSpPr/>
          <p:nvPr/>
        </p:nvSpPr>
        <p:spPr bwMode="auto">
          <a:xfrm>
            <a:off x="1366838" y="1228725"/>
            <a:ext cx="3754437" cy="2079625"/>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76"/>
                  <a:pt x="9661" y="8"/>
                  <a:pt x="21585" y="0"/>
                </a:cubicBezTo>
              </a:path>
              <a:path w="21600" h="21600" stroke="0" extrusionOk="0">
                <a:moveTo>
                  <a:pt x="0" y="21600"/>
                </a:moveTo>
                <a:cubicBezTo>
                  <a:pt x="0" y="9676"/>
                  <a:pt x="9661" y="8"/>
                  <a:pt x="21585" y="0"/>
                </a:cubicBezTo>
                <a:lnTo>
                  <a:pt x="21600" y="21600"/>
                </a:lnTo>
                <a:lnTo>
                  <a:pt x="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0" name="Arc 1043"/>
          <p:cNvSpPr/>
          <p:nvPr/>
        </p:nvSpPr>
        <p:spPr bwMode="auto">
          <a:xfrm>
            <a:off x="5118100" y="1228725"/>
            <a:ext cx="3251200" cy="2079625"/>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1" name="Arc 1044"/>
          <p:cNvSpPr/>
          <p:nvPr/>
        </p:nvSpPr>
        <p:spPr bwMode="auto">
          <a:xfrm>
            <a:off x="115888" y="3305175"/>
            <a:ext cx="5005387" cy="1847850"/>
          </a:xfrm>
          <a:custGeom>
            <a:avLst/>
            <a:gdLst>
              <a:gd name="T0" fmla="*/ 2147483647 w 21600"/>
              <a:gd name="T1" fmla="*/ 2147483647 h 21600"/>
              <a:gd name="T2" fmla="*/ 0 w 21600"/>
              <a:gd name="T3" fmla="*/ 0 h 21600"/>
              <a:gd name="T4" fmla="*/ 2147483647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2" name="Arc 1045"/>
          <p:cNvSpPr/>
          <p:nvPr/>
        </p:nvSpPr>
        <p:spPr bwMode="auto">
          <a:xfrm>
            <a:off x="5118100" y="3305175"/>
            <a:ext cx="3251200" cy="1847850"/>
          </a:xfrm>
          <a:custGeom>
            <a:avLst/>
            <a:gdLst>
              <a:gd name="T0" fmla="*/ 2147483647 w 21600"/>
              <a:gd name="T1" fmla="*/ 0 h 21600"/>
              <a:gd name="T2" fmla="*/ 0 w 21600"/>
              <a:gd name="T3" fmla="*/ 2147483647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8575" cap="rnd">
            <a:solidFill>
              <a:schemeClr val="bg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693" name="Rectangle 1046"/>
          <p:cNvSpPr>
            <a:spLocks noChangeArrowheads="1"/>
          </p:cNvSpPr>
          <p:nvPr/>
        </p:nvSpPr>
        <p:spPr bwMode="auto">
          <a:xfrm>
            <a:off x="5180013" y="2971800"/>
            <a:ext cx="9318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Prototype</a:t>
            </a:r>
            <a:r>
              <a:rPr lang="en-US" altLang="zh-TW" sz="1400" baseline="-25000">
                <a:ea typeface="PMingLiU" charset="-120"/>
              </a:rPr>
              <a:t>1</a:t>
            </a:r>
          </a:p>
        </p:txBody>
      </p:sp>
      <p:sp>
        <p:nvSpPr>
          <p:cNvPr id="28694" name="Rectangle 1047"/>
          <p:cNvSpPr>
            <a:spLocks noChangeArrowheads="1"/>
          </p:cNvSpPr>
          <p:nvPr/>
        </p:nvSpPr>
        <p:spPr bwMode="auto">
          <a:xfrm>
            <a:off x="5484813" y="2209800"/>
            <a:ext cx="9334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Prototype</a:t>
            </a:r>
            <a:r>
              <a:rPr lang="en-US" altLang="zh-TW" sz="1400" baseline="-25000">
                <a:ea typeface="PMingLiU" charset="-120"/>
              </a:rPr>
              <a:t>2</a:t>
            </a:r>
          </a:p>
        </p:txBody>
      </p:sp>
      <p:sp>
        <p:nvSpPr>
          <p:cNvPr id="28695" name="Line 1050"/>
          <p:cNvSpPr>
            <a:spLocks noChangeShapeType="1"/>
          </p:cNvSpPr>
          <p:nvPr/>
        </p:nvSpPr>
        <p:spPr bwMode="auto">
          <a:xfrm flipV="1">
            <a:off x="5713413" y="1143000"/>
            <a:ext cx="2286000" cy="1828800"/>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696" name="Line 1054"/>
          <p:cNvSpPr>
            <a:spLocks noChangeShapeType="1"/>
          </p:cNvSpPr>
          <p:nvPr/>
        </p:nvSpPr>
        <p:spPr bwMode="auto">
          <a:xfrm flipV="1">
            <a:off x="608013" y="1871663"/>
            <a:ext cx="228600" cy="227012"/>
          </a:xfrm>
          <a:prstGeom prst="line">
            <a:avLst/>
          </a:prstGeom>
          <a:noFill/>
          <a:ln w="12700">
            <a:solidFill>
              <a:schemeClr val="tx2"/>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28697" name="Line 1055"/>
          <p:cNvSpPr>
            <a:spLocks noChangeShapeType="1"/>
          </p:cNvSpPr>
          <p:nvPr/>
        </p:nvSpPr>
        <p:spPr bwMode="auto">
          <a:xfrm flipV="1">
            <a:off x="1865313" y="2146300"/>
            <a:ext cx="134937" cy="119063"/>
          </a:xfrm>
          <a:prstGeom prst="line">
            <a:avLst/>
          </a:prstGeom>
          <a:noFill/>
          <a:ln w="12700">
            <a:solidFill>
              <a:schemeClr val="tx2"/>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28698" name="Line 1056"/>
          <p:cNvSpPr>
            <a:spLocks noChangeShapeType="1"/>
          </p:cNvSpPr>
          <p:nvPr/>
        </p:nvSpPr>
        <p:spPr bwMode="auto">
          <a:xfrm flipV="1">
            <a:off x="2846388" y="2484438"/>
            <a:ext cx="153987" cy="119062"/>
          </a:xfrm>
          <a:prstGeom prst="line">
            <a:avLst/>
          </a:prstGeom>
          <a:noFill/>
          <a:ln w="12700">
            <a:solidFill>
              <a:schemeClr val="tx2"/>
            </a:solidFill>
            <a:round/>
            <a:headEnd type="none" w="sm" len="sm"/>
            <a:tailEnd type="stealth" w="lg" len="lg"/>
          </a:ln>
          <a:extLst>
            <a:ext uri="{909E8E84-426E-40DD-AFC4-6F175D3DCCD1}">
              <a14:hiddenFill xmlns:a14="http://schemas.microsoft.com/office/drawing/2010/main">
                <a:noFill/>
              </a14:hiddenFill>
            </a:ext>
          </a:extLst>
        </p:spPr>
        <p:txBody>
          <a:bodyPr wrap="none" anchor="ctr"/>
          <a:lstStyle/>
          <a:p>
            <a:endParaRPr lang="en-US"/>
          </a:p>
        </p:txBody>
      </p:sp>
      <p:sp>
        <p:nvSpPr>
          <p:cNvPr id="28699" name="Line 1057"/>
          <p:cNvSpPr>
            <a:spLocks noChangeShapeType="1"/>
          </p:cNvSpPr>
          <p:nvPr/>
        </p:nvSpPr>
        <p:spPr bwMode="auto">
          <a:xfrm flipV="1">
            <a:off x="3724275" y="2854325"/>
            <a:ext cx="174625" cy="100013"/>
          </a:xfrm>
          <a:prstGeom prst="line">
            <a:avLst/>
          </a:prstGeom>
          <a:noFill/>
          <a:ln w="12700">
            <a:solidFill>
              <a:schemeClr val="tx2"/>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8700" name="Rectangle 1058"/>
          <p:cNvSpPr>
            <a:spLocks noChangeArrowheads="1"/>
          </p:cNvSpPr>
          <p:nvPr/>
        </p:nvSpPr>
        <p:spPr bwMode="auto">
          <a:xfrm rot="4680000">
            <a:off x="5087938" y="5611813"/>
            <a:ext cx="13096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Implementation</a:t>
            </a:r>
          </a:p>
          <a:p>
            <a:pPr algn="ctr"/>
            <a:r>
              <a:rPr lang="en-US" altLang="zh-TW" sz="1400">
                <a:ea typeface="PMingLiU" charset="-120"/>
              </a:rPr>
              <a:t> Planning</a:t>
            </a:r>
          </a:p>
        </p:txBody>
      </p:sp>
      <p:sp>
        <p:nvSpPr>
          <p:cNvPr id="28701" name="Line 1059"/>
          <p:cNvSpPr>
            <a:spLocks noChangeShapeType="1"/>
          </p:cNvSpPr>
          <p:nvPr/>
        </p:nvSpPr>
        <p:spPr bwMode="auto">
          <a:xfrm>
            <a:off x="8369300" y="3652838"/>
            <a:ext cx="1252538" cy="114300"/>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2" name="Line 1060"/>
          <p:cNvSpPr>
            <a:spLocks noChangeShapeType="1"/>
          </p:cNvSpPr>
          <p:nvPr/>
        </p:nvSpPr>
        <p:spPr bwMode="auto">
          <a:xfrm>
            <a:off x="7494588" y="4691063"/>
            <a:ext cx="1250950" cy="693737"/>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3" name="Line 1061"/>
          <p:cNvSpPr>
            <a:spLocks noChangeShapeType="1"/>
          </p:cNvSpPr>
          <p:nvPr/>
        </p:nvSpPr>
        <p:spPr bwMode="auto">
          <a:xfrm>
            <a:off x="7996238" y="4229100"/>
            <a:ext cx="1374775" cy="461963"/>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4" name="Line 1062"/>
          <p:cNvSpPr>
            <a:spLocks noChangeShapeType="1"/>
          </p:cNvSpPr>
          <p:nvPr/>
        </p:nvSpPr>
        <p:spPr bwMode="auto">
          <a:xfrm>
            <a:off x="6743700" y="4922838"/>
            <a:ext cx="1031875" cy="1125537"/>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5" name="Line 1063"/>
          <p:cNvSpPr>
            <a:spLocks noChangeShapeType="1"/>
          </p:cNvSpPr>
          <p:nvPr/>
        </p:nvSpPr>
        <p:spPr bwMode="auto">
          <a:xfrm>
            <a:off x="5991225" y="5095875"/>
            <a:ext cx="627063" cy="1387475"/>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06" name="Rectangle 1064"/>
          <p:cNvSpPr>
            <a:spLocks noChangeArrowheads="1"/>
          </p:cNvSpPr>
          <p:nvPr/>
        </p:nvSpPr>
        <p:spPr bwMode="auto">
          <a:xfrm rot="2880000">
            <a:off x="7084219" y="5064919"/>
            <a:ext cx="10572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System Test</a:t>
            </a:r>
          </a:p>
        </p:txBody>
      </p:sp>
      <p:sp>
        <p:nvSpPr>
          <p:cNvPr id="28707" name="Rectangle 1065"/>
          <p:cNvSpPr>
            <a:spLocks noChangeArrowheads="1"/>
          </p:cNvSpPr>
          <p:nvPr/>
        </p:nvSpPr>
        <p:spPr bwMode="auto">
          <a:xfrm rot="1800000">
            <a:off x="8069263" y="4597400"/>
            <a:ext cx="852487"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Unit Test</a:t>
            </a:r>
          </a:p>
        </p:txBody>
      </p:sp>
      <p:sp>
        <p:nvSpPr>
          <p:cNvPr id="28708" name="Rectangle 1066"/>
          <p:cNvSpPr>
            <a:spLocks noChangeArrowheads="1"/>
          </p:cNvSpPr>
          <p:nvPr/>
        </p:nvSpPr>
        <p:spPr bwMode="auto">
          <a:xfrm rot="780000">
            <a:off x="8707438" y="4017963"/>
            <a:ext cx="561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Code</a:t>
            </a:r>
          </a:p>
        </p:txBody>
      </p:sp>
      <p:sp>
        <p:nvSpPr>
          <p:cNvPr id="28709" name="Rectangle 1067"/>
          <p:cNvSpPr>
            <a:spLocks noChangeArrowheads="1"/>
          </p:cNvSpPr>
          <p:nvPr/>
        </p:nvSpPr>
        <p:spPr bwMode="auto">
          <a:xfrm rot="3420000">
            <a:off x="6014244" y="5464969"/>
            <a:ext cx="1539875"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ctr"/>
            <a:r>
              <a:rPr lang="en-US" altLang="zh-TW" sz="1400">
                <a:ea typeface="PMingLiU" charset="-120"/>
              </a:rPr>
              <a:t>Acceptance Test</a:t>
            </a:r>
          </a:p>
        </p:txBody>
      </p:sp>
      <p:sp>
        <p:nvSpPr>
          <p:cNvPr id="28710" name="Rectangle 1068"/>
          <p:cNvSpPr>
            <a:spLocks noChangeArrowheads="1"/>
          </p:cNvSpPr>
          <p:nvPr/>
        </p:nvSpPr>
        <p:spPr bwMode="auto">
          <a:xfrm>
            <a:off x="3732213" y="2971800"/>
            <a:ext cx="9683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Initial plan</a:t>
            </a:r>
          </a:p>
        </p:txBody>
      </p:sp>
      <p:sp>
        <p:nvSpPr>
          <p:cNvPr id="28711" name="Line 1081"/>
          <p:cNvSpPr>
            <a:spLocks noChangeShapeType="1"/>
          </p:cNvSpPr>
          <p:nvPr/>
        </p:nvSpPr>
        <p:spPr bwMode="auto">
          <a:xfrm>
            <a:off x="612775" y="2151063"/>
            <a:ext cx="4491038" cy="1125537"/>
          </a:xfrm>
          <a:prstGeom prst="line">
            <a:avLst/>
          </a:prstGeom>
          <a:noFill/>
          <a:ln w="25400">
            <a:solidFill>
              <a:schemeClr val="bg2"/>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8712" name="Rectangle 1087"/>
          <p:cNvSpPr>
            <a:spLocks noChangeArrowheads="1"/>
          </p:cNvSpPr>
          <p:nvPr/>
        </p:nvSpPr>
        <p:spPr bwMode="auto">
          <a:xfrm rot="840000">
            <a:off x="2857500" y="4021138"/>
            <a:ext cx="15033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Development Plan</a:t>
            </a:r>
          </a:p>
        </p:txBody>
      </p:sp>
      <p:sp>
        <p:nvSpPr>
          <p:cNvPr id="28713" name="Rectangle 1088"/>
          <p:cNvSpPr>
            <a:spLocks noChangeArrowheads="1"/>
          </p:cNvSpPr>
          <p:nvPr/>
        </p:nvSpPr>
        <p:spPr bwMode="auto">
          <a:xfrm>
            <a:off x="3421063" y="3581400"/>
            <a:ext cx="1273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Requirements,</a:t>
            </a:r>
          </a:p>
        </p:txBody>
      </p:sp>
      <p:sp>
        <p:nvSpPr>
          <p:cNvPr id="28714" name="Rectangle 1090"/>
          <p:cNvSpPr>
            <a:spLocks noChangeArrowheads="1"/>
          </p:cNvSpPr>
          <p:nvPr/>
        </p:nvSpPr>
        <p:spPr bwMode="auto">
          <a:xfrm rot="-2580000">
            <a:off x="7142163" y="3887788"/>
            <a:ext cx="6953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1400">
                <a:ea typeface="PMingLiU" charset="-120"/>
              </a:rPr>
              <a:t>Design</a:t>
            </a:r>
          </a:p>
        </p:txBody>
      </p:sp>
      <p:sp>
        <p:nvSpPr>
          <p:cNvPr id="28715" name="Oval 1093"/>
          <p:cNvSpPr>
            <a:spLocks noChangeArrowheads="1"/>
          </p:cNvSpPr>
          <p:nvPr/>
        </p:nvSpPr>
        <p:spPr bwMode="auto">
          <a:xfrm>
            <a:off x="3376613" y="3200400"/>
            <a:ext cx="228600" cy="211138"/>
          </a:xfrm>
          <a:prstGeom prst="ellipse">
            <a:avLst/>
          </a:prstGeom>
          <a:solidFill>
            <a:schemeClr val="bg1"/>
          </a:solidFill>
          <a:ln w="12700">
            <a:solidFill>
              <a:schemeClr val="tx1"/>
            </a:solidFill>
            <a:round/>
          </a:ln>
        </p:spPr>
        <p:txBody>
          <a:bodyPr wrap="none" lIns="92075" tIns="46038" rIns="92075" bIns="46038" anchor="ctr"/>
          <a:lstStyle/>
          <a:p>
            <a:pPr algn="ctr"/>
            <a:r>
              <a:rPr lang="en-US" altLang="zh-TW" sz="1400">
                <a:ea typeface="PMingLiU" charset="-120"/>
              </a:rPr>
              <a:t>1</a:t>
            </a:r>
          </a:p>
        </p:txBody>
      </p:sp>
      <p:sp>
        <p:nvSpPr>
          <p:cNvPr id="28716" name="Oval 1094"/>
          <p:cNvSpPr>
            <a:spLocks noChangeArrowheads="1"/>
          </p:cNvSpPr>
          <p:nvPr/>
        </p:nvSpPr>
        <p:spPr bwMode="auto">
          <a:xfrm>
            <a:off x="2376488" y="3200400"/>
            <a:ext cx="230187" cy="211138"/>
          </a:xfrm>
          <a:prstGeom prst="ellipse">
            <a:avLst/>
          </a:prstGeom>
          <a:solidFill>
            <a:schemeClr val="bg1"/>
          </a:solidFill>
          <a:ln w="12700">
            <a:solidFill>
              <a:schemeClr val="tx1"/>
            </a:solidFill>
            <a:round/>
          </a:ln>
        </p:spPr>
        <p:txBody>
          <a:bodyPr wrap="none" lIns="92075" tIns="46038" rIns="92075" bIns="46038" anchor="ctr"/>
          <a:lstStyle/>
          <a:p>
            <a:pPr algn="ctr"/>
            <a:r>
              <a:rPr lang="en-US" altLang="zh-TW" sz="1400">
                <a:ea typeface="PMingLiU" charset="-120"/>
              </a:rPr>
              <a:t>2</a:t>
            </a:r>
          </a:p>
        </p:txBody>
      </p:sp>
      <p:sp>
        <p:nvSpPr>
          <p:cNvPr id="28717" name="Oval 1095"/>
          <p:cNvSpPr>
            <a:spLocks noChangeArrowheads="1"/>
          </p:cNvSpPr>
          <p:nvPr/>
        </p:nvSpPr>
        <p:spPr bwMode="auto">
          <a:xfrm>
            <a:off x="1249363" y="3200400"/>
            <a:ext cx="231775" cy="211138"/>
          </a:xfrm>
          <a:prstGeom prst="ellipse">
            <a:avLst/>
          </a:prstGeom>
          <a:solidFill>
            <a:schemeClr val="bg1"/>
          </a:solidFill>
          <a:ln w="12700">
            <a:solidFill>
              <a:schemeClr val="tx1"/>
            </a:solidFill>
            <a:round/>
          </a:ln>
        </p:spPr>
        <p:txBody>
          <a:bodyPr wrap="none" lIns="92075" tIns="46038" rIns="92075" bIns="46038" anchor="ctr"/>
          <a:lstStyle/>
          <a:p>
            <a:pPr algn="ctr"/>
            <a:r>
              <a:rPr lang="en-US" altLang="zh-TW" sz="1400">
                <a:ea typeface="PMingLiU" charset="-120"/>
              </a:rPr>
              <a:t>3</a:t>
            </a:r>
          </a:p>
        </p:txBody>
      </p:sp>
      <p:sp>
        <p:nvSpPr>
          <p:cNvPr id="28718" name="Oval 1096"/>
          <p:cNvSpPr>
            <a:spLocks noChangeArrowheads="1"/>
          </p:cNvSpPr>
          <p:nvPr/>
        </p:nvSpPr>
        <p:spPr bwMode="auto">
          <a:xfrm>
            <a:off x="0" y="3200400"/>
            <a:ext cx="228600" cy="211138"/>
          </a:xfrm>
          <a:prstGeom prst="ellipse">
            <a:avLst/>
          </a:prstGeom>
          <a:solidFill>
            <a:schemeClr val="bg1"/>
          </a:solidFill>
          <a:ln w="12700">
            <a:solidFill>
              <a:schemeClr val="tx1"/>
            </a:solidFill>
            <a:round/>
          </a:ln>
        </p:spPr>
        <p:txBody>
          <a:bodyPr wrap="none" lIns="92075" tIns="46038" rIns="92075" bIns="46038" anchor="ctr"/>
          <a:lstStyle/>
          <a:p>
            <a:pPr algn="ctr"/>
            <a:r>
              <a:rPr lang="en-US" altLang="zh-TW" sz="1400">
                <a:ea typeface="PMingLiU" charset="-120"/>
              </a:rPr>
              <a:t>4</a:t>
            </a:r>
          </a:p>
        </p:txBody>
      </p:sp>
      <p:sp>
        <p:nvSpPr>
          <p:cNvPr id="28719" name="Rectangle 1098"/>
          <p:cNvSpPr>
            <a:spLocks noChangeArrowheads="1"/>
          </p:cNvSpPr>
          <p:nvPr/>
        </p:nvSpPr>
        <p:spPr bwMode="auto">
          <a:xfrm>
            <a:off x="7694613" y="5842000"/>
            <a:ext cx="2362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000" b="1">
                <a:ea typeface="PMingLiU" charset="-120"/>
              </a:rPr>
              <a:t>Step 3) Develop, </a:t>
            </a:r>
          </a:p>
          <a:p>
            <a:pPr algn="ctr"/>
            <a:r>
              <a:rPr lang="en-US" altLang="zh-TW" sz="2000" b="1">
                <a:ea typeface="PMingLiU" charset="-120"/>
              </a:rPr>
              <a:t>validate, and verify </a:t>
            </a:r>
          </a:p>
          <a:p>
            <a:pPr algn="ctr"/>
            <a:r>
              <a:rPr lang="en-US" altLang="zh-TW" sz="2000" b="1">
                <a:ea typeface="PMingLiU" charset="-120"/>
              </a:rPr>
              <a:t>next-level</a:t>
            </a:r>
          </a:p>
        </p:txBody>
      </p:sp>
      <p:sp>
        <p:nvSpPr>
          <p:cNvPr id="28720" name="Rectangle 1099"/>
          <p:cNvSpPr>
            <a:spLocks noChangeArrowheads="1"/>
          </p:cNvSpPr>
          <p:nvPr/>
        </p:nvSpPr>
        <p:spPr bwMode="auto">
          <a:xfrm>
            <a:off x="79375" y="4876800"/>
            <a:ext cx="26685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000" b="1">
                <a:ea typeface="PMingLiU" charset="-120"/>
              </a:rPr>
              <a:t>Step 4) Plan next level </a:t>
            </a:r>
          </a:p>
        </p:txBody>
      </p:sp>
      <p:sp>
        <p:nvSpPr>
          <p:cNvPr id="28721" name="Rectangle 1100"/>
          <p:cNvSpPr>
            <a:spLocks noChangeArrowheads="1"/>
          </p:cNvSpPr>
          <p:nvPr/>
        </p:nvSpPr>
        <p:spPr bwMode="auto">
          <a:xfrm>
            <a:off x="6627813" y="0"/>
            <a:ext cx="33877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000" b="1">
                <a:ea typeface="PMingLiU" charset="-120"/>
              </a:rPr>
              <a:t>Step 2) Evaluate alternatives,</a:t>
            </a:r>
          </a:p>
          <a:p>
            <a:pPr algn="ctr"/>
            <a:r>
              <a:rPr lang="en-US" altLang="zh-TW" sz="2000" b="1">
                <a:ea typeface="PMingLiU" charset="-120"/>
              </a:rPr>
              <a:t>identify risks, and</a:t>
            </a:r>
          </a:p>
          <a:p>
            <a:pPr algn="ctr"/>
            <a:r>
              <a:rPr lang="en-US" altLang="zh-TW" sz="2000" b="1">
                <a:ea typeface="PMingLiU" charset="-120"/>
              </a:rPr>
              <a:t>resolve risks</a:t>
            </a:r>
          </a:p>
        </p:txBody>
      </p:sp>
      <p:sp>
        <p:nvSpPr>
          <p:cNvPr id="28722" name="Rectangle 1101"/>
          <p:cNvSpPr>
            <a:spLocks noChangeArrowheads="1"/>
          </p:cNvSpPr>
          <p:nvPr/>
        </p:nvSpPr>
        <p:spPr bwMode="auto">
          <a:xfrm>
            <a:off x="28575" y="60325"/>
            <a:ext cx="343693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algn="ctr"/>
            <a:r>
              <a:rPr lang="en-US" altLang="zh-TW" sz="2000" b="1">
                <a:ea typeface="PMingLiU" charset="-120"/>
              </a:rPr>
              <a:t>Step 1) Determine objectives, </a:t>
            </a:r>
          </a:p>
          <a:p>
            <a:pPr algn="ctr"/>
            <a:r>
              <a:rPr lang="en-US" altLang="zh-TW" sz="2000" b="1">
                <a:ea typeface="PMingLiU" charset="-120"/>
              </a:rPr>
              <a:t>alternatives, and constraints</a:t>
            </a:r>
          </a:p>
        </p:txBody>
      </p:sp>
      <p:sp>
        <p:nvSpPr>
          <p:cNvPr id="28723" name="Rectangle 78"/>
          <p:cNvSpPr>
            <a:spLocks noChangeArrowheads="1"/>
          </p:cNvSpPr>
          <p:nvPr/>
        </p:nvSpPr>
        <p:spPr bwMode="auto">
          <a:xfrm>
            <a:off x="303213" y="6172200"/>
            <a:ext cx="42354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TW" b="1">
                <a:ea typeface="PMingLiU" charset="-120"/>
              </a:rPr>
              <a:t>Spiral Software Life Cycle</a:t>
            </a:r>
            <a:endParaRPr lang="en-US" altLang="zh-TW">
              <a:ea typeface="PMingLiU" charset="-120"/>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E24987CD-3DA5-4DAA-8840-6F9D506E64C2}" type="slidenum">
              <a:rPr lang="zh-TW" altLang="en-US" sz="1400" smtClean="0">
                <a:solidFill>
                  <a:schemeClr val="folHlink"/>
                </a:solidFill>
              </a:rPr>
              <a:t>47</a:t>
            </a:fld>
            <a:endParaRPr lang="en-US" altLang="zh-TW" sz="1400">
              <a:solidFill>
                <a:schemeClr val="folHlink"/>
              </a:solidFill>
            </a:endParaRPr>
          </a:p>
        </p:txBody>
      </p:sp>
      <p:sp>
        <p:nvSpPr>
          <p:cNvPr id="29699" name="Rectangle 2"/>
          <p:cNvSpPr>
            <a:spLocks noGrp="1" noChangeArrowheads="1"/>
          </p:cNvSpPr>
          <p:nvPr>
            <p:ph type="title"/>
          </p:nvPr>
        </p:nvSpPr>
        <p:spPr>
          <a:noFill/>
        </p:spPr>
        <p:txBody>
          <a:bodyPr/>
          <a:lstStyle/>
          <a:p>
            <a:r>
              <a:rPr lang="en-US" altLang="zh-TW" sz="3200" i="1">
                <a:ea typeface="PMingLiU" charset="-120"/>
              </a:rPr>
              <a:t>Software Process Improvement</a:t>
            </a:r>
            <a:br>
              <a:rPr lang="en-US" altLang="zh-TW">
                <a:ea typeface="PMingLiU" charset="-120"/>
              </a:rPr>
            </a:br>
            <a:r>
              <a:rPr lang="en-US" altLang="zh-TW">
                <a:ea typeface="PMingLiU" charset="-120"/>
              </a:rPr>
              <a:t>Current Trends</a:t>
            </a:r>
          </a:p>
        </p:txBody>
      </p:sp>
      <p:sp>
        <p:nvSpPr>
          <p:cNvPr id="29700" name="Rectangle 3"/>
          <p:cNvSpPr>
            <a:spLocks noGrp="1" noChangeArrowheads="1"/>
          </p:cNvSpPr>
          <p:nvPr>
            <p:ph type="body" idx="1"/>
          </p:nvPr>
        </p:nvSpPr>
        <p:spPr>
          <a:xfrm>
            <a:off x="150813" y="1447800"/>
            <a:ext cx="2590800" cy="1143000"/>
          </a:xfrm>
          <a:noFill/>
        </p:spPr>
        <p:txBody>
          <a:bodyPr/>
          <a:lstStyle/>
          <a:p>
            <a:pPr marL="395605" indent="-395605"/>
            <a:r>
              <a:rPr lang="en-US" altLang="zh-TW" sz="2800" b="1" i="1">
                <a:solidFill>
                  <a:schemeClr val="bg2"/>
                </a:solidFill>
                <a:ea typeface="PMingLiU" charset="-120"/>
              </a:rPr>
              <a:t>Model-Based Software Engineering Process</a:t>
            </a:r>
            <a:r>
              <a:rPr lang="en-US" altLang="zh-TW" sz="2800">
                <a:ea typeface="PMingLiU" charset="-120"/>
              </a:rPr>
              <a:t> (various modeling skills as the techniques)</a:t>
            </a:r>
          </a:p>
        </p:txBody>
      </p:sp>
      <p:sp>
        <p:nvSpPr>
          <p:cNvPr id="29701" name="Slide Number Placeholder 4"/>
          <p:cNvSpPr txBox="1"/>
          <p:nvPr/>
        </p:nvSpPr>
        <p:spPr bwMode="auto">
          <a:xfrm>
            <a:off x="7427913" y="6172200"/>
            <a:ext cx="20621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pPr algn="r"/>
            <a:fld id="{0C5F9127-1F72-4EF6-9CEB-4E8D909C335F}" type="slidenum">
              <a:rPr lang="zh-TW" altLang="en-US" sz="1400">
                <a:ea typeface="PMingLiU" charset="-120"/>
              </a:rPr>
              <a:t>47</a:t>
            </a:fld>
            <a:endParaRPr lang="en-US" altLang="zh-TW" sz="1400">
              <a:ea typeface="PMingLiU" charset="-120"/>
            </a:endParaRPr>
          </a:p>
        </p:txBody>
      </p:sp>
      <p:graphicFrame>
        <p:nvGraphicFramePr>
          <p:cNvPr id="21" name="Object 2"/>
          <p:cNvGraphicFramePr>
            <a:graphicFrameLocks noChangeAspect="1"/>
          </p:cNvGraphicFramePr>
          <p:nvPr/>
        </p:nvGraphicFramePr>
        <p:xfrm>
          <a:off x="5256213" y="1398588"/>
          <a:ext cx="3733800" cy="4284662"/>
        </p:xfrm>
        <a:graphic>
          <a:graphicData uri="http://schemas.openxmlformats.org/presentationml/2006/ole">
            <mc:AlternateContent xmlns:mc="http://schemas.openxmlformats.org/markup-compatibility/2006">
              <mc:Choice xmlns:v="urn:schemas-microsoft-com:vml" Requires="v">
                <p:oleObj name="Visio" r:id="rId3" imgW="9071610" imgH="10407015" progId="Visio.Drawing.11">
                  <p:embed/>
                </p:oleObj>
              </mc:Choice>
              <mc:Fallback>
                <p:oleObj name="Visio" r:id="rId3" imgW="9071610" imgH="10407015" progId="Visio.Drawing.11">
                  <p:embed/>
                  <p:pic>
                    <p:nvPicPr>
                      <p:cNvPr id="2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6213" y="1398588"/>
                        <a:ext cx="3733800" cy="428466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2" name="Picture 8"/>
          <p:cNvPicPr>
            <a:picLocks noChangeAspect="1" noChangeArrowheads="1"/>
          </p:cNvPicPr>
          <p:nvPr/>
        </p:nvPicPr>
        <p:blipFill>
          <a:blip r:embed="rId5" cstate="print"/>
          <a:srcRect/>
          <a:stretch>
            <a:fillRect/>
          </a:stretch>
        </p:blipFill>
        <p:spPr bwMode="auto">
          <a:xfrm>
            <a:off x="2728912" y="2438400"/>
            <a:ext cx="1752600" cy="1317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704" name="Text Box 9"/>
          <p:cNvSpPr txBox="1">
            <a:spLocks noChangeArrowheads="1"/>
          </p:cNvSpPr>
          <p:nvPr/>
        </p:nvSpPr>
        <p:spPr bwMode="auto">
          <a:xfrm>
            <a:off x="3579813" y="3886200"/>
            <a:ext cx="1452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sz="2400">
                <a:ea typeface="PMingLiU" charset="-120"/>
              </a:rPr>
              <a:t>Developer</a:t>
            </a:r>
          </a:p>
        </p:txBody>
      </p:sp>
      <p:sp>
        <p:nvSpPr>
          <p:cNvPr id="24" name="Line 1029"/>
          <p:cNvSpPr>
            <a:spLocks noChangeShapeType="1"/>
          </p:cNvSpPr>
          <p:nvPr/>
        </p:nvSpPr>
        <p:spPr bwMode="auto">
          <a:xfrm>
            <a:off x="4425950" y="3309938"/>
            <a:ext cx="1211263" cy="0"/>
          </a:xfrm>
          <a:prstGeom prst="line">
            <a:avLst/>
          </a:prstGeom>
          <a:noFill/>
          <a:ln w="38100">
            <a:solidFill>
              <a:schemeClr val="folHlink"/>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endParaRPr lang="en-US"/>
          </a:p>
        </p:txBody>
      </p:sp>
      <p:sp>
        <p:nvSpPr>
          <p:cNvPr id="25" name="Rectangle 1030"/>
          <p:cNvSpPr>
            <a:spLocks noChangeArrowheads="1"/>
          </p:cNvSpPr>
          <p:nvPr/>
        </p:nvSpPr>
        <p:spPr bwMode="auto">
          <a:xfrm>
            <a:off x="4479925" y="2895600"/>
            <a:ext cx="1123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400">
                <a:ea typeface="PMingLiU" charset="-120"/>
              </a:rPr>
              <a:t>Interact</a:t>
            </a:r>
          </a:p>
        </p:txBody>
      </p:sp>
      <p:sp>
        <p:nvSpPr>
          <p:cNvPr id="27" name="Freeform 1039"/>
          <p:cNvSpPr/>
          <p:nvPr/>
        </p:nvSpPr>
        <p:spPr bwMode="auto">
          <a:xfrm>
            <a:off x="3349625" y="3810000"/>
            <a:ext cx="2514600" cy="2590800"/>
          </a:xfrm>
          <a:custGeom>
            <a:avLst/>
            <a:gdLst>
              <a:gd name="T0" fmla="*/ 2147483647 w 2017"/>
              <a:gd name="T1" fmla="*/ 2147483647 h 1489"/>
              <a:gd name="T2" fmla="*/ 0 w 2017"/>
              <a:gd name="T3" fmla="*/ 2147483647 h 1489"/>
              <a:gd name="T4" fmla="*/ 0 w 2017"/>
              <a:gd name="T5" fmla="*/ 0 h 1489"/>
              <a:gd name="T6" fmla="*/ 0 60000 65536"/>
              <a:gd name="T7" fmla="*/ 0 60000 65536"/>
              <a:gd name="T8" fmla="*/ 0 60000 65536"/>
              <a:gd name="T9" fmla="*/ 0 w 2017"/>
              <a:gd name="T10" fmla="*/ 0 h 1489"/>
              <a:gd name="T11" fmla="*/ 2017 w 2017"/>
              <a:gd name="T12" fmla="*/ 1489 h 1489"/>
            </a:gdLst>
            <a:ahLst/>
            <a:cxnLst>
              <a:cxn ang="T6">
                <a:pos x="T0" y="T1"/>
              </a:cxn>
              <a:cxn ang="T7">
                <a:pos x="T2" y="T3"/>
              </a:cxn>
              <a:cxn ang="T8">
                <a:pos x="T4" y="T5"/>
              </a:cxn>
            </a:cxnLst>
            <a:rect l="T9" t="T10" r="T11" b="T12"/>
            <a:pathLst>
              <a:path w="2017" h="1489">
                <a:moveTo>
                  <a:pt x="2016" y="1488"/>
                </a:moveTo>
                <a:lnTo>
                  <a:pt x="0" y="1488"/>
                </a:lnTo>
                <a:lnTo>
                  <a:pt x="0" y="0"/>
                </a:lnTo>
              </a:path>
            </a:pathLst>
          </a:custGeom>
          <a:noFill/>
          <a:ln w="38100" cap="rnd">
            <a:solidFill>
              <a:schemeClr val="folHlink"/>
            </a:solidFill>
            <a:round/>
            <a:headEnd type="stealth" w="med" len="lg"/>
            <a:tailEnd type="stealth" w="med" len="lg"/>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Rectangle 1030"/>
          <p:cNvSpPr>
            <a:spLocks noChangeArrowheads="1"/>
          </p:cNvSpPr>
          <p:nvPr/>
        </p:nvSpPr>
        <p:spPr bwMode="auto">
          <a:xfrm>
            <a:off x="4111625" y="5943600"/>
            <a:ext cx="1123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en-US" altLang="zh-TW" sz="2400">
                <a:ea typeface="PMingLiU" charset="-120"/>
              </a:rPr>
              <a:t>Interact</a:t>
            </a:r>
          </a:p>
        </p:txBody>
      </p:sp>
      <p:sp>
        <p:nvSpPr>
          <p:cNvPr id="29" name="Rectangle 1037"/>
          <p:cNvSpPr>
            <a:spLocks noChangeArrowheads="1"/>
          </p:cNvSpPr>
          <p:nvPr/>
        </p:nvSpPr>
        <p:spPr bwMode="auto">
          <a:xfrm>
            <a:off x="7921625" y="5562600"/>
            <a:ext cx="1981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r>
              <a:rPr lang="en-US" altLang="zh-TW">
                <a:ea typeface="PMingLiU" charset="-120"/>
              </a:rPr>
              <a:t>Construct</a:t>
            </a:r>
          </a:p>
        </p:txBody>
      </p:sp>
      <p:sp>
        <p:nvSpPr>
          <p:cNvPr id="30" name="Line 1036"/>
          <p:cNvSpPr>
            <a:spLocks noChangeShapeType="1"/>
          </p:cNvSpPr>
          <p:nvPr/>
        </p:nvSpPr>
        <p:spPr bwMode="auto">
          <a:xfrm flipV="1">
            <a:off x="7388225" y="5562600"/>
            <a:ext cx="688975" cy="533400"/>
          </a:xfrm>
          <a:prstGeom prst="line">
            <a:avLst/>
          </a:prstGeom>
          <a:noFill/>
          <a:ln w="3810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29711" name="AutoShape 20" descr="data:image/jpg;base64,/9j/4AAQSkZJRgABAQAAAQABAAD/2wCEAAkGBhISEBUUExQWFRUUFRQWFxgYFRgXGBcVFRcVFhQXFxUXHCYeGBkkGRQUHy8gIycpLCwsFR4xNTAqNSYrLCkBCQoKDgwOGA8PFywcHRwpKSkpKSkpKSkpKSkpKSkpKSkpKSkpLCkpKSkpKSwpKSksLCkpKSkpKSkpLCkpKSkpKf/AABEIAMkA+wMBIgACEQEDEQH/xAAcAAACAgMBAQAAAAAAAAAAAAAEBQMGAQIHAAj/xAA/EAABAwEGAwUHAgQGAgMBAAABAAIRAwQFEiExQVFhcQYTIoGRBzJCobHB0eHwFFJiciMzgpKi8UPSNIOyFf/EABoBAAIDAQEAAAAAAAAAAAAAAAECAAMEBQb/xAAjEQACAgICAgIDAQAAAAAAAAAAAQIRAyESMSJBE1EEMnFh/9oADAMBAAIRAxEAPwCp2Ls8xrBigu3ynPzTenTs9js5r1s2A/4VAZd/V2yGjBHid5IapeTWnMZDXP6nZIu0Ndtdzqpq+60AMkYWtGjWAaBJ8iY3wyWy13XerbTRbUe7WR3bdZGoz01GeZRdWk4Q4sDWuyiSY4SOa5hYr1qUajX0zoZjOHdQuj3f2iba2nDDQ2A5u4J+o1T48WOMX9/YrlKXZT+13Zd1B5qME0nZmPhcdQeA4dYVZcyeq7C4AtLY8J1BznrxVA7TXA2g7ExwwuPuk+Jv5aqYZE3QXFrZWmlEU62gOcacR+RyViuLsUbQzvHuLGunDA8TuZnRqlodiA5+VWWD3jh3Gw2Mpnkin2N8cqsRNsjnuwsBc46AZ/vqrNcnZEUiH1jidqKbc/U7/RWS7rsp0W4abY4nVx6ndMG3fSc2HFxJgkTE8jG3JUyzctIKhQtsrn1CG0h7uzTFNv8Ac4e+eQyTyw2FrPE/xv2JGTf7RstmQAGtAaBoAsPtGDUa6SFVyfoaieq52IO45aqwXXUykmIznSPNV6xUKjjIDc+SZ2uyVTThxphuRj8hP8iQOInv6xUmVg6k0EVy4tdnhY4e+0NGpkgicocEcLVToUwXDxxmN5+yDo1WAu7oeIg+M/zcAPhGWyR16hcZOZSSXIZOiW9L5qVTrA4JU6nKLFEuyCcXX2eJzcEuojLYrufs7VtDw1g5ycgBxXU7pu8Weg2kXFxaNSCBBMwOSUWe7Q1sNJaYjENQtbV2cqPE/wAS/wCf/sjGaA4sevqcwojVH8w+SQU+yxBBNZxifh1B2zKweyLTrVd/tH5R+RfZOJLbb4e6o6lSDgW61MonUQVB/BOrWg1IwMnORq748I4EyfNF2G4GUQfEX5yJyjyBTBxJB9Uksn0FQ9kZDRkFGSFoXFeVVj0TsMhA2mgEVTXqzFZGWhWhDXoRshnVITivQS20WdWKWhaMWe2o5tsSJwgqUWhUsJz+o8YTOYgkzuI3VIqHORln/wBKw3neRazLeNecykRY12hwngdPJw+66GNVsTK9pDxtxipQ76zvdUj36bgMTDG0e9v5KPs1bKtOtiYC4GMY2LeJ4ckVcF+iy0Hjuy57nggyMBEQJI4fdWu4a1J1EBrBifJdhb8ROf10Qk2k1QsIpvsgvS/Sx2Fg2BDjuDoWhJKNxVrS/JpcCZLnEwOrld7JdjRkWDeC8AnPgNkwawNEDRUqaS0h5Qr2KrtusUmd05ziBtoI1gHWPNGmzDDDBDR5AeuSlr0RIJ/U9J+v1UZpFxzIA2AVDtvY6eqNW0ODmk9fzkoRelNpALsyYmNt45c0ZTsePwtBDdzx/RGWi6rHZaeN9Nr3n3Gxm4/jmtmPEorlIolO9I2s97WezsNR0mcmyMnHkNY5pc231LTUDzmOGggaSdktN1vqu7y0RTb8NMahuwaPhHMol95NaMDAGgcP380uWakqQ0ItbH1e/mUm4WCT990otF8PfmXfNLe8xGVn+C7yARPLbzG6pjFIdtk9nt76mVKBnm85+bRuU6u3sc+qMQccJzxPJJc7eIRXZ7s8A01Kk4YgDTFsY4Daeasto7QUaQa0tcDkMAbBA84ELTCFq2VSlQss3ZhtKJc3zlNWXYRoW/NYffNDIgl87NEx6wo7z7SU6FIvIM6NBjxHlmo8GN9kWSRpbWGnALhJ2EzCjZaXRCS3U+tUf31Y5PgtYZyYDkfPRLbX29s1F72ufiwuI8IJjkTpOo8lknjV+BojdXIu1nqSM1IXrnD/AGu2ZulOo70H1QFo9tA+GgfN34QWKb9CucTqhehHW9vugg1CPC3iY908DrHRcltPtjtBBDaTGzvJJSce0e1NMswMOecEnPXNxVkcEhHkR2alZ6hOKoSD/KDA80SXxquEWn2h29+td2fAAfZAO7U2smTXqSOf2Uf4zfsPy/4fRAK2x5Kp9iu0htVEOIDTAkDIY2nC8tGwPhdGgLjCsmJZpJwdFsXyVm1RBV2IuVo9iiYaEloooQsVgZYDUdA8zwCa07MxoADRA4iT6rTjxOasolNRPmOjQfXxOALjPoOugHVaPsTG+/VaDwYDUPmR4fQlTWuhaHQH4yDm2ZDY6aJtdfZ0vgkADcxl5DcrY5RiilJsiuG4xUfLajg0e9iYWgiI2cVf7noUrPTJbUDQAA5xgknbwwI8lU7dahTimzRpJcePAFKLTej3DDOU6c/+lVuY/wCpdanbOlwcYORA18lHV7c5/wCHSnm4/YZfVU5rvVTMqj9lBY4oLk2O7b2lr1BBLWzw/VLGXraBpUJPr9VD306NlYkxAhvmJ9dU6ikLY1odpra3/wAsRxA+yNo9t6rXYqga95EYiTI6BV11gfEgg8sp+qEq0XA5yFGr7CnRcGX/AN8c3ZnY6qZoVIYYIMmf3or/ANjKja/hcfG3PqPyqJx4q0WRfIPu263POmSutzdnmgAuGW2XvcpUNmdSowX6ct/0Tmn2hou3jy28lMSUtsk9aRNaLAHiDijg1xAG2Q2EJbW7I03EkmrJ/rBkcDLdEzo22nJaXtkHKXQc9jzGiIq2sMGsk6cOpWxySVmem2Vy0XZSsgD3VXbANcGmdthIHTglFuaK9Zpd4gxwmM2gDY7Qck8t1j71wc8qC3UwylhaIEt+o1WKf5G6Rphi3bBb9e51mrOp+85pawb6ZflcHoHxQTrkfuu/WipFLyXB7wsTm13AiJcXDm0uMH98E+EfOA2tpa4jh9EPiKOvKmcjyjzCAxrQjKzBKxK8XLCID0rLSsLAUIdG9k9th76ZO4I/1iD82tXUwFw3sDbO7trP6gR5iHD/APK7uAuf+SqlZpxPRHCwXfv9FI4Qha9WOSzLstY2ZWpsETzMtMnmclt3zP5h6qm0+3oFQsdsYnMTzlM29pqJE4hn0XSjlaX6mV40/Zzq7qVO1tFQGYywbg8HfpkVteVuFJsDXIQNgqn2Vvl1Bz4EhwE+WhCzfFvLnFw+LP8AfyQeO5b6IpaI70t+cD1Szvc5Ub3yVqFekIFCup6bwgGhT0w795qMgzFcnj5ArDqA4Er1mDuKN77CNZ6BKEDp4hoPmPpKMFc4Riblx1HRbd+06jzhDfxOeXmNiN0Bja0NykKx+zurhtQaR74MHgWgn5iQqxZ85E5SmV2Wo0qjXt1a4EeX7IVc9qiyK9naMS2p2dhMlogch6Ie7rSyrTbUaZDhMcDuD0KNcYHLgPTzKwLxLXsEfd7XPMEiczBnMnLJ0qWzWENMkl3DgPIKak2Bnqcz1/eXksl6LnIPFHn1ChbU6YHOfRMHWMimajyGMaCS52WQ4DUpJY73o1icD89AHDCY6fqoscu2gxkrqzW8XgDouZ+0GoC+i5ogYXgOiA6CJg75n5roF9UiRhB94gepj7pX7T7qBsDXNH/x3t8mOGA/PCfJXQnUkTItM5jRdjaQf2Urq2aNFK2sRotmvW5aMLYE5vJYRbxkvPuqq2JpuEtDhIiWnRwnUFEAGAsrepSLdQQtYRIGXVau7rU3/wAj2nyBz+Ur6Qo0XNosLt2iDIOUZHLlC+Z2Rmvo/srfjX3VQqFzC7umgtccyWeAwNZyVGaCmtjwk09Hq1oQT3SUTVvVp/8AAw/6nNPqFE200XmML6bv5SZ9OKw8V6Zpt+0J7X2Up1nFxcWk64YzUTfZ9Rj33/8AH8Ky0aUIoMCHyyWrJxR823aia9CQc/JDXU7MhFWlzs11X2ZBYAFnullkYs9FLpz+yhCIsIU9nqOC0D5RVnZ9FCE7HkjPILam3PRasOcTrpluiaBjb15JQmrQ6eX7zQtQED96I19SM9ELamznGigTW7xDs90/bYJEgquWRhLleLvs3+GMtAqcrovxK0OuwFcsqVKTiSCwPaOYMOgeYV4brJ8hw/JXKrFfHcWsOMhoBBw6weR1GQXS7vvGnXZipuDhodoPAg5hY8id2Wh7ASQACSdE0s1KnTMuhzh6DkOJQ9Nndt/qcMzu1pzDRwJGZPMIG8r5pUKTnOzfoxgME8ZOwVkI8f6VSd/wR+0LtKarhQbkGwamepIlrfIGepHBUdzo012zUt62o1KpqaOcSSBpJ2E7IR1oyjQwtSutmZv6G129oyKtNtd0sa4HFqRExPETHNXe+bEytZarCQW1KTgDtm0lpnrBXI3gq1m8Syyss4dIaPG6dSTiwN/pE+cLNlhtNGjHJtUzkpaQYOoy9NVsmXaS7TTtDgfDiioAeDxMx1lLPmtydoztbH3Yi622i2U2PEsEucOIbseUwivaTeJfbiwZNotbTbGWXvH6rT2d2rDbRtLHfItOatN+dmqVqtPfEmC0CBlOGcyddIHkqZTUZ7NEYOWPRziy1nOOCC/FkBEnyC1tFnDHEFpBBgtORHkuuXTclOkBgY1scAJPMnUqi9v6jTWYcID8LsUH4Q6GTzyd8kY5OTpAnj4q2V99Jh0yKv8A2Lqk2Jo3oWiP9NSHD54lzrvM1dvZ/XxfxNLd9HG3+6k6cucOKORXErj2dGpUSijZmFvjiOe3nshLostfuxjfG+gcY28UwmNGxsBky53FxmOg0HkFzOjUjW72nDmSRJwk6lvwkorNbiCs4UAnzddRBcQBoJU9tkN5oC53/wCJ1EJheDZ0XYZhExOakJlZfRW7aJRAYY07o6k2AJ0n6qFlM6fvyRj2jBGXKUBjBdnkOvQojvPlz26IUEwOI+UadV7v8lCEtWpl67/QoVzyRHBSUg55DWiS4gADeUxtlxizw17xjI90bflK2kPHHKStCyyuIeDzXQ7DWBpg8QqvddyzDifD+OafhwaIGgWbLJPRrwwpbMWmzNxEwMwnvsxs0V6gJ8J7vf8AqO33SB9SUR2ft3c2qmZyc7A7o7L6wfJJegyidM7UXxTsYNSuSA5zg2BJcdQGjp6ZLhl99qK1au6pJaCcm6gDYK0e2W1OLrM3G4w2oYJkNktGXWD6LnVOuTkr8UYvzXsxzb/Vj6wX1jOF8A8eKZlnp9FUqVUg5qx3dbcQh3kVZLRWG2VoOZ+H69fmml22J1aoGsGepOwA1JQNjoFzhTYJJMAcSV0i5rpbZ6eHVxgudxP4Cx5JVv2aoRKX7SuyFWt3VaiDUcxndvA94gZtdA11I9Fzyp2ctDfepVB/9bvwvobD0UbjH/aSH5EoqqGlhTdnCuzdkNO0AnE3wv1BE5aGenyV1s1ckhWy9KzSx2ICMJkxoI1XPRa3j3cgPUqxN5XZE1iVF3oN/wANcr7e2aLa4j4msd8oMeiszLXUHxO/3FB2+yUqr2urAvMRqQS2SYkeauhHg7KZ5VNUUQKx9g7b3d4UJ0c7uz0qAs+pCuth9m1hr0w9hqgH+rQ7gyEZYPZbZ6VZlRtSocDmuAIBEtIImIykBCWeFNAWKXZa7GCGNHAYf9sj7IprVvSswaBEnmdycyfVbYVgNJHgXsKkNJbCgpQLPlKjVLSCNQnrKuNocP3x6Kvgoiz2ot6FdpmEaWlgk8hkpGPBzA906ctfv8kAbTIRFmqeHqIPpqlCFPrh0EDP7cP3wUDy5wg5wfUZrzXDI8f+ls6oAdRGvl+/qoQ0qEACDnuo6lT5/vRZrVRqDuZ6IN780SFm7GiK7ahE4QSOuyEvpzjXLzJJc7PjBiAjOzNpApnjKLtLqbxBAJa7FmN8p02MLO35WdCFPGoja4KlPuWtacUtxE8HO1HUL1oEFD2+/wCkxoNIgaeECBO+Si//AKDajcQ324FUuL7G5JaJcSDtVfPzCitFsjdL3WuZJ2BTRiJKaIe0naera6ofVa0YW4BhB90EkTJ1zKUudBBWKrl6fAfktaSSpGBu2MxRD2gjX6pxdFPwidklsYmkOMp/YGnIKrI6Q8FZ0LsZdrWtNQtOLIAnQNI258VakBdlDu6LGnZonrGfzUtSuuZJ2zalSJX1oQVotKir2nghS6UAWV/tJemImkJyILjtxj6KvvJ6fviEf2kYO/MEHEATGeehGXRAU2AHDsdufLgujiVRVGLI25EbLa4uLQPdjPnwRTHYgJGY9Qg8Gf1Rlkk/OU7ELl2JLsNRs+FpYAOBLcTj5yPRWpjEh7IWHDQxamo5zyT/ALR8mhPwIXNm7kzdFeKJqekLOFaNcVMAoQ8AsSvLQlEB8mrIUtaiWnNeoUw4wTGRXZMR6i+DKOslldVIbTDi4nJoBJJ5QgGU5X0N7LbiZQu6k8UmitUxOc8jMtcfCXO1wgRkPuhQJOkchtXYy30mYn2d8ATpJDToSAZhISCDBkEcdvJfTd8u7ulgaSatpJph7tASDicTo0BoMDc5Ks392Rslqd46cOzGJvhdDYEn5f8AeSAin9nBnkrVzCui3x7MG0wS2tEaBzZ5mSNP12VFt12Opls5h84TB8UGDHmpY9pm91WjC6NjkVbLPZmxOcquXPdDnv8AFLYgmRCt9RzWtgEKmb9I0Y2krYnvC7muzGTuPHqk4rmkSDunlprTpn0CU2g8SBpkMyZUin7BKcfQvrXgSd1u1mXjOHl8R8tvNa1qpHuw3n8R8/wg21BqTnuraKm2wi0VmaBkcyTPVDP2C2Ik9UzsF3FxBcIA238+CjdLZErC7qshgTt91abkZFankD425eaW2anCs/ZmxeLvXZNZoToXfosWSVmqMaLrUrQg61dQOtIIkEEcQcvVI7y7SNZ4WGTx2HTiVmjBy6HlNIdlVK+LyqvJhxDM4AynqvDtU4AgnWRoN+EIX+IDxAK148XF2zNPJekCURrxWKhzWtN2EweK87VaCkmczXrKmszYafP5lQ1nRUA4t+wTPs9ZO9tFNm0hzhybP2Crm6Q8VbOj3XZ8FJjf5WtHnGfzlGBmazTCnaIXOqzZ0atZC9KySsEogPPKjhZlZRIfNV50GkOA2+yVWenlOfAdU3cUIappae6T5g8uS7BhJrlsGOoMbSGc8pMwBzX0tZC2nQY1uga0NA3y25c/svnGyW2YOKRwH05Luty3uTZG16kQWl2RhrGjINnTafsUX0VzbHDrM1zTjzJzJnThHCOI5GQqlZbxc20d1XMVGeFhiBVa4nDUB0PMDec+GLV7Se9aGWOmDUIzdUyDT/S3V0cTASW0dnrVVPfWuuGgDXUgZZNaABOQ+SUQeXhYf4h5xuw2ekJqOnIgZ4AdJ+k8SJo1+3oLTaJwhtKm3DRaB7jAco6yTKtdex2m1U2UZNKgIDcWdSpn7ztMzrn0SHtfdlKzvNKmyJpsIO/hxB3WZHolY0REbW8ZBhy/qEZLR1etHuf8h6rWg0hjZOcQZ34LackCwCrOqnWBnu6c5nYILuyTBM/2j7plUIMystp5JgiUWIkjKCfMo1nZ4ESR88/kmlnswBkDPij6VLkhZCtm6w1pDQZnKd/wiLFbCB4mERrIiPVEWq11KlU06QzAEuJyaDtlv+EdZrlYyHVCajhnLtAeTdPVBq+wqVEtP3cRynQbqC8b1Ly2m1ziwRlO++XBDXxffwMzceCjui7i0hz8yTMcEiglsZzbH8nAQ0x55HqoqVNpGYz33z/C1tFWBHErM/oU1CWbOszN2hRGyBplq3NQjVSUagOSlEA7Q3PFxC1wzCmtjogc1rZWYs9tlCEeMuqt5B32CvHs6sGIPrRuWtPzcfoPVUa0PguIEuMMaBqXOOg5zC6Z2bLrNQp0sjhGf9xzdB6krNneqL8St2WpjYXiULQvFjspg8D+UQSsnRoMrUrxXpRAarWV57uOgS997icmyOqagWfPxWr6ciDotpXl1jEDUrGGmRKuPYW+avfMoPb31MOkNefCzcvEmMt+iq60qWhzBiaYgqIDVlgvesxlrqOoyGh5LZ68tpXTLntf8RRp1HCf/YbxwHDzXFKFvDzn72v5XWvZ5WDrMBiHhJyyyP73RrRW0WhhB0+HU8XHb9PXikN9XcyvUtuIeKnRo4Du1/jf8xkVaKTqcYWuBw+9HHh+/QpLdNQFlrqxPeV3MHMMaGR08TvQ8JSCnJK4IMLTEYTe/wC7HUqjmOGbCR1bq0zwgpHUegi5HnHZFUAhGBG2dqgQuk1TVX4aZPL9T8gVpTUlVgLYOmeum35SgBrksWClid7z/EfPQeiDva9XOcKdLNx9AOJXr4vV0Q3oAFtdd2YGknN7vePDkmCaWKwNp5+886nfy4BNbNR3OgWlOkBmVrbLblDdEAGpfjqDgEYWqCx2fCOZRBCJDDkNWc1viJiF60WsNEygaFM1nYj7g059J+qgUb03Pr1JiGD59EzxBreGWSwxgaMkRddzutTpMiiD4jvUjVrf6eJ8glk1FWwxXJ0iTspdfe1f4hw8DCe7n4n6Of0GgV3a9Yo0GtaA0Q0AAAZADYKRwCwylydm2MeKojhT0rc5mhy4HMKMQtHBLQw1oXw05O8J+XqjDVETIhVh1NaU7ZBw/CfmgBjK3WwuyHu/VCrJKxKcqZw8FZlaSvLpmU3WSyRHFahSNQCJzLH9D8lYLsvGrSOKk8iR69QlV5Ufi4ZH7LN21siP5dOiZCtHQLH7Qq1Ki4Oa2TodNjJj0Ut0du3UaFOmWAhsuJmCXOJcSfM/IcFRYJOeg1/CmFSVBKLb2i7VNteE4MDm7jQt1w/Mn14qqjxSeBII+keS2a7go2uhzh5/b8JWMiSmY2R9EfTJBMMhTUqpBjYpAjCjU4+a1tLhgcJGYMGd9vmAhSxjhnlzH7yWHWBjh76hAYN8Qe7XKODePmj33kPdpgvdwboOp0C0oXbSbrDuqPogAeEADlopZAahd7351Hf6W6DqdSmDbM0RpkoaleNSonVydB5n8IECqtpDd0stN5OdkxvmfwFubOXHM5fVEUqACJAKhdOIh1U4zsNGjy3TPIDl+4EfZL7wvplLKZdwG3U7Kzdk7RSwMfUbFRwBxnMCdgPh6/NLOfFWPGPJmLv7NvqQaoLGfyaPd/eR7o5DPmNFaqVANAAAAAAAAgADQAbKdrRGS0cFjlJy7NcYqPRu1yyWgqMFexJBrNixanISVrjAz2QVptJdyGw/KjdBM17Ri00+qgqLy1VdkGFnqYmzvofJSygLFUh0cfqEdCtTKmcLaVuCoWqRq6ZlJGqQLRq3ChDD2SI4pTSqGm/pIITnCl140PiHQoohPTt4flpyUspIVOy2OIiURaGbq4bnPzWgtBIa7nB6HJLMXVF2N8gt8wlYaQ1okg56IkiVBS0lThKAyFg5LYr0SoQ1JlS0qrmnKI4aBRr2NQgdQqtdvnzWv8axur2gc3BIrxp4mkpRSaMYDtJhRINFvrX/AEG/GHf2glKrbf1Sp4aYLR/yPnsjbuu2m1xhuZBGeZ9NipAMyoQqxokO5n6ldLs1HCxoHwtA9AAqjWoZ4hruOm6sd1Xo2q2Z8QycOfHoVTltlsGPrBe76WXvN4H7HZP7JbWVBLT5bhVKFmnULTLSQRoQstGhMui1IgSlF33+DDamR/mG55jYourXxHlwSvQTSrWxHgOCilbFawqxjUrErxWFCHpgyj21pEqm9pTaJmk8sA4b9Ujp9orfAzB55ZrViwymvEqlL/CrWevOR1RTSllD3gmTVvMoRQYXGAndjuUxJS65f8xXWhoowFYt9iwhKKjJyKs96Kt1/eQIJrRRwkj0QxTG8dvNLymCbMdPVTWd8OB9UKzVTPUAWWyqbCh7DoOg+iMqbKtgNMa2pwom6ranqOqJDaoFC4qar91E5AhBVbKR1qebuRT16UVv/J1aiEe3TaQWNO+UwNTuSURUbBd1QHZr3fMpladT5fQIEBQYQFobUpuNWi4tMQ4Dca6emSYlQHdAIzuPtSytDKngfpyJ5HY8k9lctrf5h6rpdm9xv9o+gVGWCW0XwdkrgnV32nEzPUZH8pK5H3P7z+gWeS0WobkKIqRqjcq2MYK0e+BJW7kLb/8ALPl9QnxxUpJP2QCtNoY92B4y+6r1sdRY9zcQyOw89kyrf556fZVR+p6lewhjhi8YRoRn/9k="/>
          <p:cNvSpPr>
            <a:spLocks noChangeAspect="1" noChangeArrowheads="1"/>
          </p:cNvSpPr>
          <p:nvPr/>
        </p:nvSpPr>
        <p:spPr bwMode="auto">
          <a:xfrm>
            <a:off x="180975" y="-2127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9712" name="AutoShape 22" descr="data:image/jpg;base64,/9j/4AAQSkZJRgABAQAAAQABAAD/2wCEAAkGBhISEBUUExQWFRUUFRQWFxgYFRgXGBcVFRcVFhQXFxUXHCYeGBkkGRQUHy8gIycpLCwsFR4xNTAqNSYrLCkBCQoKDgwOGA8PFywcHRwpKSkpKSkpKSkpKSkpKSkpKSkpKSkpLCkpKSkpKSwpKSksLCkpKSkpKSkpLCkpKSkpKf/AABEIAMkA+wMBIgACEQEDEQH/xAAcAAACAgMBAQAAAAAAAAAAAAAEBQMGAQIHAAj/xAA/EAABAwEGAwUHAgQGAgMBAAABAAIRAwQFEiExQVFhcQYTIoGRBzJCobHB0eHwFFJiciMzgpKi8UPSNIOyFf/EABoBAAIDAQEAAAAAAAAAAAAAAAECAAMEBQb/xAAjEQACAgICAgIDAQAAAAAAAAAAAQIRAyESMSJBE1EEMnFh/9oADAMBAAIRAxEAPwCp2Ls8xrBigu3ynPzTenTs9js5r1s2A/4VAZd/V2yGjBHid5IapeTWnMZDXP6nZIu0Ndtdzqpq+60AMkYWtGjWAaBJ8iY3wyWy13XerbTRbUe7WR3bdZGoz01GeZRdWk4Q4sDWuyiSY4SOa5hYr1qUajX0zoZjOHdQuj3f2iba2nDDQ2A5u4J+o1T48WOMX9/YrlKXZT+13Zd1B5qME0nZmPhcdQeA4dYVZcyeq7C4AtLY8J1BznrxVA7TXA2g7ExwwuPuk+Jv5aqYZE3QXFrZWmlEU62gOcacR+RyViuLsUbQzvHuLGunDA8TuZnRqlodiA5+VWWD3jh3Gw2Mpnkin2N8cqsRNsjnuwsBc46AZ/vqrNcnZEUiH1jidqKbc/U7/RWS7rsp0W4abY4nVx6ndMG3fSc2HFxJgkTE8jG3JUyzctIKhQtsrn1CG0h7uzTFNv8Ac4e+eQyTyw2FrPE/xv2JGTf7RstmQAGtAaBoAsPtGDUa6SFVyfoaieq52IO45aqwXXUykmIznSPNV6xUKjjIDc+SZ2uyVTThxphuRj8hP8iQOInv6xUmVg6k0EVy4tdnhY4e+0NGpkgicocEcLVToUwXDxxmN5+yDo1WAu7oeIg+M/zcAPhGWyR16hcZOZSSXIZOiW9L5qVTrA4JU6nKLFEuyCcXX2eJzcEuojLYrufs7VtDw1g5ycgBxXU7pu8Weg2kXFxaNSCBBMwOSUWe7Q1sNJaYjENQtbV2cqPE/wAS/wCf/sjGaA4sevqcwojVH8w+SQU+yxBBNZxifh1B2zKweyLTrVd/tH5R+RfZOJLbb4e6o6lSDgW61MonUQVB/BOrWg1IwMnORq748I4EyfNF2G4GUQfEX5yJyjyBTBxJB9Uksn0FQ9kZDRkFGSFoXFeVVj0TsMhA2mgEVTXqzFZGWhWhDXoRshnVITivQS20WdWKWhaMWe2o5tsSJwgqUWhUsJz+o8YTOYgkzuI3VIqHORln/wBKw3neRazLeNecykRY12hwngdPJw+66GNVsTK9pDxtxipQ76zvdUj36bgMTDG0e9v5KPs1bKtOtiYC4GMY2LeJ4ckVcF+iy0Hjuy57nggyMBEQJI4fdWu4a1J1EBrBifJdhb8ROf10Qk2k1QsIpvsgvS/Sx2Fg2BDjuDoWhJKNxVrS/JpcCZLnEwOrld7JdjRkWDeC8AnPgNkwawNEDRUqaS0h5Qr2KrtusUmd05ziBtoI1gHWPNGmzDDDBDR5AeuSlr0RIJ/U9J+v1UZpFxzIA2AVDtvY6eqNW0ODmk9fzkoRelNpALsyYmNt45c0ZTsePwtBDdzx/RGWi6rHZaeN9Nr3n3Gxm4/jmtmPEorlIolO9I2s97WezsNR0mcmyMnHkNY5pc231LTUDzmOGggaSdktN1vqu7y0RTb8NMahuwaPhHMol95NaMDAGgcP380uWakqQ0ItbH1e/mUm4WCT990otF8PfmXfNLe8xGVn+C7yARPLbzG6pjFIdtk9nt76mVKBnm85+bRuU6u3sc+qMQccJzxPJJc7eIRXZ7s8A01Kk4YgDTFsY4Daeasto7QUaQa0tcDkMAbBA84ELTCFq2VSlQss3ZhtKJc3zlNWXYRoW/NYffNDIgl87NEx6wo7z7SU6FIvIM6NBjxHlmo8GN9kWSRpbWGnALhJ2EzCjZaXRCS3U+tUf31Y5PgtYZyYDkfPRLbX29s1F72ufiwuI8IJjkTpOo8lknjV+BojdXIu1nqSM1IXrnD/AGu2ZulOo70H1QFo9tA+GgfN34QWKb9CucTqhehHW9vugg1CPC3iY908DrHRcltPtjtBBDaTGzvJJSce0e1NMswMOecEnPXNxVkcEhHkR2alZ6hOKoSD/KDA80SXxquEWn2h29+td2fAAfZAO7U2smTXqSOf2Uf4zfsPy/4fRAK2x5Kp9iu0htVEOIDTAkDIY2nC8tGwPhdGgLjCsmJZpJwdFsXyVm1RBV2IuVo9iiYaEloooQsVgZYDUdA8zwCa07MxoADRA4iT6rTjxOasolNRPmOjQfXxOALjPoOugHVaPsTG+/VaDwYDUPmR4fQlTWuhaHQH4yDm2ZDY6aJtdfZ0vgkADcxl5DcrY5RiilJsiuG4xUfLajg0e9iYWgiI2cVf7noUrPTJbUDQAA5xgknbwwI8lU7dahTimzRpJcePAFKLTej3DDOU6c/+lVuY/wCpdanbOlwcYORA18lHV7c5/wCHSnm4/YZfVU5rvVTMqj9lBY4oLk2O7b2lr1BBLWzw/VLGXraBpUJPr9VD306NlYkxAhvmJ9dU6ikLY1odpra3/wAsRxA+yNo9t6rXYqga95EYiTI6BV11gfEgg8sp+qEq0XA5yFGr7CnRcGX/AN8c3ZnY6qZoVIYYIMmf3or/ANjKja/hcfG3PqPyqJx4q0WRfIPu263POmSutzdnmgAuGW2XvcpUNmdSowX6ct/0Tmn2hou3jy28lMSUtsk9aRNaLAHiDijg1xAG2Q2EJbW7I03EkmrJ/rBkcDLdEzo22nJaXtkHKXQc9jzGiIq2sMGsk6cOpWxySVmem2Vy0XZSsgD3VXbANcGmdthIHTglFuaK9Zpd4gxwmM2gDY7Qck8t1j71wc8qC3UwylhaIEt+o1WKf5G6Rphi3bBb9e51mrOp+85pawb6ZflcHoHxQTrkfuu/WipFLyXB7wsTm13AiJcXDm0uMH98E+EfOA2tpa4jh9EPiKOvKmcjyjzCAxrQjKzBKxK8XLCID0rLSsLAUIdG9k9th76ZO4I/1iD82tXUwFw3sDbO7trP6gR5iHD/APK7uAuf+SqlZpxPRHCwXfv9FI4Qha9WOSzLstY2ZWpsETzMtMnmclt3zP5h6qm0+3oFQsdsYnMTzlM29pqJE4hn0XSjlaX6mV40/Zzq7qVO1tFQGYywbg8HfpkVteVuFJsDXIQNgqn2Vvl1Bz4EhwE+WhCzfFvLnFw+LP8AfyQeO5b6IpaI70t+cD1Szvc5Ub3yVqFekIFCup6bwgGhT0w795qMgzFcnj5ArDqA4Er1mDuKN77CNZ6BKEDp4hoPmPpKMFc4Riblx1HRbd+06jzhDfxOeXmNiN0Bja0NykKx+zurhtQaR74MHgWgn5iQqxZ85E5SmV2Wo0qjXt1a4EeX7IVc9qiyK9naMS2p2dhMlogch6Ie7rSyrTbUaZDhMcDuD0KNcYHLgPTzKwLxLXsEfd7XPMEiczBnMnLJ0qWzWENMkl3DgPIKak2Bnqcz1/eXksl6LnIPFHn1ChbU6YHOfRMHWMimajyGMaCS52WQ4DUpJY73o1icD89AHDCY6fqoscu2gxkrqzW8XgDouZ+0GoC+i5ogYXgOiA6CJg75n5roF9UiRhB94gepj7pX7T7qBsDXNH/x3t8mOGA/PCfJXQnUkTItM5jRdjaQf2Urq2aNFK2sRotmvW5aMLYE5vJYRbxkvPuqq2JpuEtDhIiWnRwnUFEAGAsrepSLdQQtYRIGXVau7rU3/wAj2nyBz+Ur6Qo0XNosLt2iDIOUZHLlC+Z2Rmvo/srfjX3VQqFzC7umgtccyWeAwNZyVGaCmtjwk09Hq1oQT3SUTVvVp/8AAw/6nNPqFE200XmML6bv5SZ9OKw8V6Zpt+0J7X2Up1nFxcWk64YzUTfZ9Rj33/8AH8Ky0aUIoMCHyyWrJxR823aia9CQc/JDXU7MhFWlzs11X2ZBYAFnullkYs9FLpz+yhCIsIU9nqOC0D5RVnZ9FCE7HkjPILam3PRasOcTrpluiaBjb15JQmrQ6eX7zQtQED96I19SM9ELamznGigTW7xDs90/bYJEgquWRhLleLvs3+GMtAqcrovxK0OuwFcsqVKTiSCwPaOYMOgeYV4brJ8hw/JXKrFfHcWsOMhoBBw6weR1GQXS7vvGnXZipuDhodoPAg5hY8id2Wh7ASQACSdE0s1KnTMuhzh6DkOJQ9Nndt/qcMzu1pzDRwJGZPMIG8r5pUKTnOzfoxgME8ZOwVkI8f6VSd/wR+0LtKarhQbkGwamepIlrfIGepHBUdzo012zUt62o1KpqaOcSSBpJ2E7IR1oyjQwtSutmZv6G129oyKtNtd0sa4HFqRExPETHNXe+bEytZarCQW1KTgDtm0lpnrBXI3gq1m8Syyss4dIaPG6dSTiwN/pE+cLNlhtNGjHJtUzkpaQYOoy9NVsmXaS7TTtDgfDiioAeDxMx1lLPmtydoztbH3Yi622i2U2PEsEucOIbseUwivaTeJfbiwZNotbTbGWXvH6rT2d2rDbRtLHfItOatN+dmqVqtPfEmC0CBlOGcyddIHkqZTUZ7NEYOWPRziy1nOOCC/FkBEnyC1tFnDHEFpBBgtORHkuuXTclOkBgY1scAJPMnUqi9v6jTWYcID8LsUH4Q6GTzyd8kY5OTpAnj4q2V99Jh0yKv8A2Lqk2Jo3oWiP9NSHD54lzrvM1dvZ/XxfxNLd9HG3+6k6cucOKORXErj2dGpUSijZmFvjiOe3nshLostfuxjfG+gcY28UwmNGxsBky53FxmOg0HkFzOjUjW72nDmSRJwk6lvwkorNbiCs4UAnzddRBcQBoJU9tkN5oC53/wCJ1EJheDZ0XYZhExOakJlZfRW7aJRAYY07o6k2AJ0n6qFlM6fvyRj2jBGXKUBjBdnkOvQojvPlz26IUEwOI+UadV7v8lCEtWpl67/QoVzyRHBSUg55DWiS4gADeUxtlxizw17xjI90bflK2kPHHKStCyyuIeDzXQ7DWBpg8QqvddyzDifD+OafhwaIGgWbLJPRrwwpbMWmzNxEwMwnvsxs0V6gJ8J7vf8AqO33SB9SUR2ft3c2qmZyc7A7o7L6wfJJegyidM7UXxTsYNSuSA5zg2BJcdQGjp6ZLhl99qK1au6pJaCcm6gDYK0e2W1OLrM3G4w2oYJkNktGXWD6LnVOuTkr8UYvzXsxzb/Vj6wX1jOF8A8eKZlnp9FUqVUg5qx3dbcQh3kVZLRWG2VoOZ+H69fmml22J1aoGsGepOwA1JQNjoFzhTYJJMAcSV0i5rpbZ6eHVxgudxP4Cx5JVv2aoRKX7SuyFWt3VaiDUcxndvA94gZtdA11I9Fzyp2ctDfepVB/9bvwvobD0UbjH/aSH5EoqqGlhTdnCuzdkNO0AnE3wv1BE5aGenyV1s1ckhWy9KzSx2ICMJkxoI1XPRa3j3cgPUqxN5XZE1iVF3oN/wANcr7e2aLa4j4msd8oMeiszLXUHxO/3FB2+yUqr2urAvMRqQS2SYkeauhHg7KZ5VNUUQKx9g7b3d4UJ0c7uz0qAs+pCuth9m1hr0w9hqgH+rQ7gyEZYPZbZ6VZlRtSocDmuAIBEtIImIykBCWeFNAWKXZa7GCGNHAYf9sj7IprVvSswaBEnmdycyfVbYVgNJHgXsKkNJbCgpQLPlKjVLSCNQnrKuNocP3x6Kvgoiz2ot6FdpmEaWlgk8hkpGPBzA906ctfv8kAbTIRFmqeHqIPpqlCFPrh0EDP7cP3wUDy5wg5wfUZrzXDI8f+ls6oAdRGvl+/qoQ0qEACDnuo6lT5/vRZrVRqDuZ6IN780SFm7GiK7ahE4QSOuyEvpzjXLzJJc7PjBiAjOzNpApnjKLtLqbxBAJa7FmN8p02MLO35WdCFPGoja4KlPuWtacUtxE8HO1HUL1oEFD2+/wCkxoNIgaeECBO+Si//AKDajcQ324FUuL7G5JaJcSDtVfPzCitFsjdL3WuZJ2BTRiJKaIe0naera6ofVa0YW4BhB90EkTJ1zKUudBBWKrl6fAfktaSSpGBu2MxRD2gjX6pxdFPwidklsYmkOMp/YGnIKrI6Q8FZ0LsZdrWtNQtOLIAnQNI258VakBdlDu6LGnZonrGfzUtSuuZJ2zalSJX1oQVotKir2nghS6UAWV/tJemImkJyILjtxj6KvvJ6fviEf2kYO/MEHEATGeehGXRAU2AHDsdufLgujiVRVGLI25EbLa4uLQPdjPnwRTHYgJGY9Qg8Gf1Rlkk/OU7ELl2JLsNRs+FpYAOBLcTj5yPRWpjEh7IWHDQxamo5zyT/ALR8mhPwIXNm7kzdFeKJqekLOFaNcVMAoQ8AsSvLQlEB8mrIUtaiWnNeoUw4wTGRXZMR6i+DKOslldVIbTDi4nJoBJJ5QgGU5X0N7LbiZQu6k8UmitUxOc8jMtcfCXO1wgRkPuhQJOkchtXYy30mYn2d8ATpJDToSAZhISCDBkEcdvJfTd8u7ulgaSatpJph7tASDicTo0BoMDc5Ks392Rslqd46cOzGJvhdDYEn5f8AeSAin9nBnkrVzCui3x7MG0wS2tEaBzZ5mSNP12VFt12Opls5h84TB8UGDHmpY9pm91WjC6NjkVbLPZmxOcquXPdDnv8AFLYgmRCt9RzWtgEKmb9I0Y2krYnvC7muzGTuPHqk4rmkSDunlprTpn0CU2g8SBpkMyZUin7BKcfQvrXgSd1u1mXjOHl8R8tvNa1qpHuw3n8R8/wg21BqTnuraKm2wi0VmaBkcyTPVDP2C2Ik9UzsF3FxBcIA238+CjdLZErC7qshgTt91abkZFankD425eaW2anCs/ZmxeLvXZNZoToXfosWSVmqMaLrUrQg61dQOtIIkEEcQcvVI7y7SNZ4WGTx2HTiVmjBy6HlNIdlVK+LyqvJhxDM4AynqvDtU4AgnWRoN+EIX+IDxAK148XF2zNPJekCURrxWKhzWtN2EweK87VaCkmczXrKmszYafP5lQ1nRUA4t+wTPs9ZO9tFNm0hzhybP2Crm6Q8VbOj3XZ8FJjf5WtHnGfzlGBmazTCnaIXOqzZ0atZC9KySsEogPPKjhZlZRIfNV50GkOA2+yVWenlOfAdU3cUIappae6T5g8uS7BhJrlsGOoMbSGc8pMwBzX0tZC2nQY1uga0NA3y25c/svnGyW2YOKRwH05Luty3uTZG16kQWl2RhrGjINnTafsUX0VzbHDrM1zTjzJzJnThHCOI5GQqlZbxc20d1XMVGeFhiBVa4nDUB0PMDec+GLV7Se9aGWOmDUIzdUyDT/S3V0cTASW0dnrVVPfWuuGgDXUgZZNaABOQ+SUQeXhYf4h5xuw2ekJqOnIgZ4AdJ+k8SJo1+3oLTaJwhtKm3DRaB7jAco6yTKtdex2m1U2UZNKgIDcWdSpn7ztMzrn0SHtfdlKzvNKmyJpsIO/hxB3WZHolY0REbW8ZBhy/qEZLR1etHuf8h6rWg0hjZOcQZ34LackCwCrOqnWBnu6c5nYILuyTBM/2j7plUIMystp5JgiUWIkjKCfMo1nZ4ESR88/kmlnswBkDPij6VLkhZCtm6w1pDQZnKd/wiLFbCB4mERrIiPVEWq11KlU06QzAEuJyaDtlv+EdZrlYyHVCajhnLtAeTdPVBq+wqVEtP3cRynQbqC8b1Ly2m1ziwRlO++XBDXxffwMzceCjui7i0hz8yTMcEiglsZzbH8nAQ0x55HqoqVNpGYz33z/C1tFWBHErM/oU1CWbOszN2hRGyBplq3NQjVSUagOSlEA7Q3PFxC1wzCmtjogc1rZWYs9tlCEeMuqt5B32CvHs6sGIPrRuWtPzcfoPVUa0PguIEuMMaBqXOOg5zC6Z2bLrNQp0sjhGf9xzdB6krNneqL8St2WpjYXiULQvFjspg8D+UQSsnRoMrUrxXpRAarWV57uOgS997icmyOqagWfPxWr6ciDotpXl1jEDUrGGmRKuPYW+avfMoPb31MOkNefCzcvEmMt+iq60qWhzBiaYgqIDVlgvesxlrqOoyGh5LZ68tpXTLntf8RRp1HCf/YbxwHDzXFKFvDzn72v5XWvZ5WDrMBiHhJyyyP73RrRW0WhhB0+HU8XHb9PXikN9XcyvUtuIeKnRo4Du1/jf8xkVaKTqcYWuBw+9HHh+/QpLdNQFlrqxPeV3MHMMaGR08TvQ8JSCnJK4IMLTEYTe/wC7HUqjmOGbCR1bq0zwgpHUegi5HnHZFUAhGBG2dqgQuk1TVX4aZPL9T8gVpTUlVgLYOmeum35SgBrksWClid7z/EfPQeiDva9XOcKdLNx9AOJXr4vV0Q3oAFtdd2YGknN7vePDkmCaWKwNp5+886nfy4BNbNR3OgWlOkBmVrbLblDdEAGpfjqDgEYWqCx2fCOZRBCJDDkNWc1viJiF60WsNEygaFM1nYj7g059J+qgUb03Pr1JiGD59EzxBreGWSwxgaMkRddzutTpMiiD4jvUjVrf6eJ8glk1FWwxXJ0iTspdfe1f4hw8DCe7n4n6Of0GgV3a9Yo0GtaA0Q0AAAZADYKRwCwylydm2MeKojhT0rc5mhy4HMKMQtHBLQw1oXw05O8J+XqjDVETIhVh1NaU7ZBw/CfmgBjK3WwuyHu/VCrJKxKcqZw8FZlaSvLpmU3WSyRHFahSNQCJzLH9D8lYLsvGrSOKk8iR69QlV5Ufi4ZH7LN21siP5dOiZCtHQLH7Qq1Ki4Oa2TodNjJj0Ut0du3UaFOmWAhsuJmCXOJcSfM/IcFRYJOeg1/CmFSVBKLb2i7VNteE4MDm7jQt1w/Mn14qqjxSeBII+keS2a7go2uhzh5/b8JWMiSmY2R9EfTJBMMhTUqpBjYpAjCjU4+a1tLhgcJGYMGd9vmAhSxjhnlzH7yWHWBjh76hAYN8Qe7XKODePmj33kPdpgvdwboOp0C0oXbSbrDuqPogAeEADlopZAahd7351Hf6W6DqdSmDbM0RpkoaleNSonVydB5n8IECqtpDd0stN5OdkxvmfwFubOXHM5fVEUqACJAKhdOIh1U4zsNGjy3TPIDl+4EfZL7wvplLKZdwG3U7Kzdk7RSwMfUbFRwBxnMCdgPh6/NLOfFWPGPJmLv7NvqQaoLGfyaPd/eR7o5DPmNFaqVANAAAAAAAAgADQAbKdrRGS0cFjlJy7NcYqPRu1yyWgqMFexJBrNixanISVrjAz2QVptJdyGw/KjdBM17Ri00+qgqLy1VdkGFnqYmzvofJSygLFUh0cfqEdCtTKmcLaVuCoWqRq6ZlJGqQLRq3ChDD2SI4pTSqGm/pIITnCl140PiHQoohPTt4flpyUspIVOy2OIiURaGbq4bnPzWgtBIa7nB6HJLMXVF2N8gt8wlYaQ1okg56IkiVBS0lThKAyFg5LYr0SoQ1JlS0qrmnKI4aBRr2NQgdQqtdvnzWv8axur2gc3BIrxp4mkpRSaMYDtJhRINFvrX/AEG/GHf2glKrbf1Sp4aYLR/yPnsjbuu2m1xhuZBGeZ9NipAMyoQqxokO5n6ldLs1HCxoHwtA9AAqjWoZ4hruOm6sd1Xo2q2Z8QycOfHoVTltlsGPrBe76WXvN4H7HZP7JbWVBLT5bhVKFmnULTLSQRoQstGhMui1IgSlF33+DDamR/mG55jYourXxHlwSvQTSrWxHgOCilbFawqxjUrErxWFCHpgyj21pEqm9pTaJmk8sA4b9Ujp9orfAzB55ZrViwymvEqlL/CrWevOR1RTSllD3gmTVvMoRQYXGAndjuUxJS65f8xXWhoowFYt9iwhKKjJyKs96Kt1/eQIJrRRwkj0QxTG8dvNLymCbMdPVTWd8OB9UKzVTPUAWWyqbCh7DoOg+iMqbKtgNMa2pwom6ranqOqJDaoFC4qar91E5AhBVbKR1qebuRT16UVv/J1aiEe3TaQWNO+UwNTuSURUbBd1QHZr3fMpladT5fQIEBQYQFobUpuNWi4tMQ4Dca6emSYlQHdAIzuPtSytDKngfpyJ5HY8k9lctrf5h6rpdm9xv9o+gVGWCW0XwdkrgnV32nEzPUZH8pK5H3P7z+gWeS0WobkKIqRqjcq2MYK0e+BJW7kLb/8ALPl9QnxxUpJP2QCtNoY92B4y+6r1sdRY9zcQyOw89kyrf556fZVR+p6lewhjhi8YRoRn/9k="/>
          <p:cNvSpPr>
            <a:spLocks noChangeAspect="1" noChangeArrowheads="1"/>
          </p:cNvSpPr>
          <p:nvPr/>
        </p:nvSpPr>
        <p:spPr bwMode="auto">
          <a:xfrm>
            <a:off x="333375" y="-6032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119" name="Picture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9325" y="5715000"/>
            <a:ext cx="1284288" cy="1028700"/>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29"/>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7"/>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utoUpdateAnimBg="0"/>
      <p:bldP spid="27" grpId="0" animBg="1"/>
      <p:bldP spid="28" grpId="0" autoUpdateAnimBg="0"/>
      <p:bldP spid="29" grpId="0" autoUpdateAnimBg="0"/>
      <p:bldP spid="30"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A754FBC1-6F91-49DD-AC12-FFF8C115A501}" type="slidenum">
              <a:rPr lang="zh-TW" altLang="en-US" sz="1400" smtClean="0">
                <a:solidFill>
                  <a:schemeClr val="folHlink"/>
                </a:solidFill>
              </a:rPr>
              <a:t>48</a:t>
            </a:fld>
            <a:endParaRPr lang="en-US" altLang="zh-TW" sz="1400">
              <a:solidFill>
                <a:schemeClr val="folHlink"/>
              </a:solidFill>
            </a:endParaRPr>
          </a:p>
        </p:txBody>
      </p:sp>
      <p:sp>
        <p:nvSpPr>
          <p:cNvPr id="30723" name="Rectangle 2"/>
          <p:cNvSpPr>
            <a:spLocks noGrp="1" noChangeArrowheads="1"/>
          </p:cNvSpPr>
          <p:nvPr>
            <p:ph type="title"/>
          </p:nvPr>
        </p:nvSpPr>
        <p:spPr/>
        <p:txBody>
          <a:bodyPr/>
          <a:lstStyle/>
          <a:p>
            <a:r>
              <a:rPr lang="en-US" altLang="zh-TW" dirty="0">
                <a:ea typeface="PMingLiU" charset="-120"/>
              </a:rPr>
              <a:t>(Rational) Unified Process</a:t>
            </a:r>
          </a:p>
        </p:txBody>
      </p:sp>
      <p:pic>
        <p:nvPicPr>
          <p:cNvPr id="30724" name="Picture 3" descr="r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676400"/>
            <a:ext cx="7543800" cy="493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ight Arrow 4"/>
          <p:cNvSpPr>
            <a:spLocks noChangeArrowheads="1"/>
          </p:cNvSpPr>
          <p:nvPr/>
        </p:nvSpPr>
        <p:spPr bwMode="auto">
          <a:xfrm>
            <a:off x="2436813" y="1447800"/>
            <a:ext cx="5486400" cy="304800"/>
          </a:xfrm>
          <a:prstGeom prst="rightArrow">
            <a:avLst>
              <a:gd name="adj1" fmla="val 50000"/>
              <a:gd name="adj2" fmla="val 50000"/>
            </a:avLst>
          </a:prstGeom>
          <a:solidFill>
            <a:schemeClr val="accent1"/>
          </a:solidFill>
          <a:ln w="12700" algn="ctr">
            <a:solidFill>
              <a:schemeClr val="tx1"/>
            </a:solidFill>
            <a:round/>
            <a:headEnd type="none" w="sm" len="sm"/>
            <a:tailEnd type="none" w="sm" len="sm"/>
          </a:ln>
          <a:effectLst>
            <a:outerShdw dist="71842" dir="2700000" algn="ctr" rotWithShape="0">
              <a:schemeClr val="bg2"/>
            </a:outerShdw>
          </a:effectLst>
        </p:spPr>
        <p:txBody>
          <a:bodyPr/>
          <a:lstStyle/>
          <a:p>
            <a:endParaRPr lang="zh-TW" altLang="en-US">
              <a:ea typeface="PMingLiU" charset="-120"/>
            </a:endParaRPr>
          </a:p>
        </p:txBody>
      </p:sp>
      <p:sp>
        <p:nvSpPr>
          <p:cNvPr id="30726" name="TextBox 5"/>
          <p:cNvSpPr txBox="1">
            <a:spLocks noChangeArrowheads="1"/>
          </p:cNvSpPr>
          <p:nvPr/>
        </p:nvSpPr>
        <p:spPr bwMode="auto">
          <a:xfrm>
            <a:off x="7999413" y="1381125"/>
            <a:ext cx="1039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ltLang="zh-TW" i="1">
                <a:ea typeface="PMingLiU" charset="-120"/>
              </a:rPr>
              <a:t>weeks</a:t>
            </a:r>
          </a:p>
        </p:txBody>
      </p:sp>
      <p:sp>
        <p:nvSpPr>
          <p:cNvPr id="2" name="Rectangle 1"/>
          <p:cNvSpPr/>
          <p:nvPr/>
        </p:nvSpPr>
        <p:spPr bwMode="auto">
          <a:xfrm>
            <a:off x="5027613" y="2438400"/>
            <a:ext cx="533400" cy="3733800"/>
          </a:xfrm>
          <a:prstGeom prst="rect">
            <a:avLst/>
          </a:prstGeom>
          <a:noFill/>
          <a:ln w="76200">
            <a:headEnd type="none" w="sm" len="sm"/>
            <a:tailEnd type="none" w="sm" len="sm"/>
          </a:ln>
        </p:spPr>
        <p:style>
          <a:lnRef idx="2">
            <a:schemeClr val="dk1"/>
          </a:lnRef>
          <a:fillRef idx="1">
            <a:schemeClr val="lt1"/>
          </a:fillRef>
          <a:effectRef idx="0">
            <a:schemeClr val="dk1"/>
          </a:effectRef>
          <a:fontRef idx="minor">
            <a:schemeClr val="dk1"/>
          </a:fontRef>
        </p:style>
        <p:txBody>
          <a:bodyPr/>
          <a:lstStyle/>
          <a:p>
            <a:pPr>
              <a:defRPr/>
            </a:pPr>
            <a:endParaRPr lang="en-US">
              <a:solidFill>
                <a:schemeClr val="tx1"/>
              </a:solidFill>
            </a:endParaRPr>
          </a:p>
        </p:txBody>
      </p:sp>
      <p:sp>
        <p:nvSpPr>
          <p:cNvPr id="3" name="Rectangle 2"/>
          <p:cNvSpPr>
            <a:spLocks noChangeArrowheads="1"/>
          </p:cNvSpPr>
          <p:nvPr/>
        </p:nvSpPr>
        <p:spPr bwMode="auto">
          <a:xfrm>
            <a:off x="7869238" y="2057400"/>
            <a:ext cx="190182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TW" i="1">
                <a:ea typeface="PMingLiU" charset="-120"/>
              </a:rPr>
              <a:t>Every</a:t>
            </a:r>
            <a:r>
              <a:rPr lang="en-US" altLang="zh-TW">
                <a:ea typeface="PMingLiU" charset="-120"/>
              </a:rPr>
              <a:t> type of activity </a:t>
            </a:r>
            <a:r>
              <a:rPr lang="en-US" altLang="zh-TW" b="1">
                <a:ea typeface="PMingLiU" charset="-120"/>
              </a:rPr>
              <a:t>runs in parallel </a:t>
            </a:r>
            <a:r>
              <a:rPr lang="en-US" altLang="zh-TW">
                <a:ea typeface="PMingLiU" charset="-120"/>
              </a:rPr>
              <a:t>(vertically) with other types of activities in the same iteration.</a:t>
            </a:r>
            <a:endParaRPr 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dirty="0"/>
              <a:t>Ideas of Test-Driven Development</a:t>
            </a:r>
          </a:p>
        </p:txBody>
      </p:sp>
      <p:sp>
        <p:nvSpPr>
          <p:cNvPr id="31747"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5BA8A8C9-6BD3-4CB2-9CA7-F6B823497A13}" type="slidenum">
              <a:rPr lang="zh-TW" altLang="en-US" sz="1400" smtClean="0">
                <a:solidFill>
                  <a:schemeClr val="folHlink"/>
                </a:solidFill>
              </a:rPr>
              <a:t>49</a:t>
            </a:fld>
            <a:endParaRPr lang="en-US" altLang="zh-TW" sz="1400">
              <a:solidFill>
                <a:schemeClr val="folHlink"/>
              </a:solidFill>
            </a:endParaRPr>
          </a:p>
        </p:txBody>
      </p:sp>
      <p:graphicFrame>
        <p:nvGraphicFramePr>
          <p:cNvPr id="5" name="Diagram 4"/>
          <p:cNvGraphicFramePr/>
          <p:nvPr/>
        </p:nvGraphicFramePr>
        <p:xfrm>
          <a:off x="608012" y="1676400"/>
          <a:ext cx="6601883" cy="44012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Bent-Up Arrow 5"/>
          <p:cNvSpPr/>
          <p:nvPr/>
        </p:nvSpPr>
        <p:spPr>
          <a:xfrm rot="16200000" flipH="1">
            <a:off x="2709863" y="4337050"/>
            <a:ext cx="968375" cy="1362075"/>
          </a:xfrm>
          <a:prstGeom prst="bentUpArrow">
            <a:avLst>
              <a:gd name="adj1" fmla="val 15915"/>
              <a:gd name="adj2" fmla="val 25000"/>
              <a:gd name="adj3" fmla="val 21676"/>
            </a:avLst>
          </a:prstGeom>
        </p:spPr>
        <p:style>
          <a:lnRef idx="2">
            <a:schemeClr val="dk2">
              <a:shade val="80000"/>
              <a:hueOff val="0"/>
              <a:satOff val="0"/>
              <a:lumOff val="0"/>
              <a:alphaOff val="0"/>
            </a:schemeClr>
          </a:lnRef>
          <a:fillRef idx="1">
            <a:schemeClr val="dk2">
              <a:tint val="40000"/>
              <a:hueOff val="0"/>
              <a:satOff val="0"/>
              <a:lumOff val="0"/>
              <a:alphaOff val="0"/>
            </a:schemeClr>
          </a:fillRef>
          <a:effectRef idx="0">
            <a:schemeClr val="dk2">
              <a:tint val="4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31750" name="Rectangle 7"/>
          <p:cNvSpPr>
            <a:spLocks noChangeArrowheads="1"/>
          </p:cNvSpPr>
          <p:nvPr/>
        </p:nvSpPr>
        <p:spPr bwMode="auto">
          <a:xfrm>
            <a:off x="4935538" y="1676400"/>
            <a:ext cx="32829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t>write automated test case</a:t>
            </a:r>
          </a:p>
        </p:txBody>
      </p:sp>
      <p:cxnSp>
        <p:nvCxnSpPr>
          <p:cNvPr id="10" name="Curved Connector 9"/>
          <p:cNvCxnSpPr/>
          <p:nvPr/>
        </p:nvCxnSpPr>
        <p:spPr bwMode="auto">
          <a:xfrm rot="10800000" flipV="1">
            <a:off x="3194050" y="1938338"/>
            <a:ext cx="1741488" cy="881062"/>
          </a:xfrm>
          <a:prstGeom prst="curvedConnector3">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31752" name="Rectangle 10"/>
          <p:cNvSpPr>
            <a:spLocks noChangeArrowheads="1"/>
          </p:cNvSpPr>
          <p:nvPr/>
        </p:nvSpPr>
        <p:spPr bwMode="auto">
          <a:xfrm>
            <a:off x="5087938" y="2557463"/>
            <a:ext cx="347345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dirty="0"/>
              <a:t>Minimal functionality of the code that can pass all test cases</a:t>
            </a:r>
          </a:p>
          <a:p>
            <a:r>
              <a:rPr lang="en-US" sz="2400" dirty="0"/>
              <a:t>+ applying coding principles (or code refactoring) to keep the codebase better organized.</a:t>
            </a:r>
          </a:p>
        </p:txBody>
      </p:sp>
      <p:cxnSp>
        <p:nvCxnSpPr>
          <p:cNvPr id="12" name="Curved Connector 11"/>
          <p:cNvCxnSpPr/>
          <p:nvPr/>
        </p:nvCxnSpPr>
        <p:spPr bwMode="auto">
          <a:xfrm rot="10800000" flipV="1">
            <a:off x="3352800" y="3249613"/>
            <a:ext cx="1741488" cy="255587"/>
          </a:xfrm>
          <a:prstGeom prst="curvedConnector3">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31754" name="Rectangle 13"/>
          <p:cNvSpPr>
            <a:spLocks noChangeArrowheads="1"/>
          </p:cNvSpPr>
          <p:nvPr/>
        </p:nvSpPr>
        <p:spPr bwMode="auto">
          <a:xfrm>
            <a:off x="5113338" y="5541963"/>
            <a:ext cx="41735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400"/>
              <a:t>No obvious maintenance phase.</a:t>
            </a:r>
          </a:p>
        </p:txBody>
      </p:sp>
      <p:cxnSp>
        <p:nvCxnSpPr>
          <p:cNvPr id="15" name="Curved Connector 14"/>
          <p:cNvCxnSpPr>
            <a:stCxn id="31754" idx="1"/>
          </p:cNvCxnSpPr>
          <p:nvPr/>
        </p:nvCxnSpPr>
        <p:spPr bwMode="auto">
          <a:xfrm rot="10800000" flipV="1">
            <a:off x="4722813" y="5773738"/>
            <a:ext cx="390525" cy="23812"/>
          </a:xfrm>
          <a:prstGeom prst="curvedConnector3">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31756" name="TextBox 18"/>
          <p:cNvSpPr txBox="1">
            <a:spLocks noChangeArrowheads="1"/>
          </p:cNvSpPr>
          <p:nvPr/>
        </p:nvSpPr>
        <p:spPr bwMode="auto">
          <a:xfrm>
            <a:off x="238125" y="6162675"/>
            <a:ext cx="8323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a:t>Each iteration must be short in duration in terms of time.</a:t>
            </a:r>
          </a:p>
        </p:txBody>
      </p:sp>
      <p:cxnSp>
        <p:nvCxnSpPr>
          <p:cNvPr id="20" name="Curved Connector 19"/>
          <p:cNvCxnSpPr/>
          <p:nvPr/>
        </p:nvCxnSpPr>
        <p:spPr bwMode="auto">
          <a:xfrm rot="5400000">
            <a:off x="444501" y="5770562"/>
            <a:ext cx="620712" cy="163513"/>
          </a:xfrm>
          <a:prstGeom prst="curvedConnector3">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31758" name="TextBox 22"/>
          <p:cNvSpPr txBox="1">
            <a:spLocks noChangeArrowheads="1"/>
          </p:cNvSpPr>
          <p:nvPr/>
        </p:nvSpPr>
        <p:spPr bwMode="auto">
          <a:xfrm>
            <a:off x="808038" y="171450"/>
            <a:ext cx="72539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r>
              <a:rPr lang="en-US" sz="2400" dirty="0"/>
              <a:t>All diagrams are rough sketches to ease communications.</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a:t>
            </a:r>
            <a:r>
              <a:rPr lang="en-US" sz="3200" dirty="0"/>
              <a:t>(For Larger Project In Reality)</a:t>
            </a:r>
            <a:endParaRPr lang="en-US" dirty="0"/>
          </a:p>
        </p:txBody>
      </p:sp>
      <p:sp>
        <p:nvSpPr>
          <p:cNvPr id="3" name="Content Placeholder 2"/>
          <p:cNvSpPr>
            <a:spLocks noGrp="1"/>
          </p:cNvSpPr>
          <p:nvPr>
            <p:ph idx="1"/>
          </p:nvPr>
        </p:nvSpPr>
        <p:spPr>
          <a:xfrm>
            <a:off x="303212" y="1600200"/>
            <a:ext cx="9415462" cy="4953000"/>
          </a:xfrm>
        </p:spPr>
        <p:txBody>
          <a:bodyPr/>
          <a:lstStyle/>
          <a:p>
            <a:pPr>
              <a:spcBef>
                <a:spcPts val="0"/>
              </a:spcBef>
            </a:pPr>
            <a:r>
              <a:rPr lang="en-US" sz="2000" dirty="0"/>
              <a:t>A2 wishes to know </a:t>
            </a:r>
          </a:p>
          <a:p>
            <a:pPr lvl="1">
              <a:spcBef>
                <a:spcPts val="0"/>
              </a:spcBef>
            </a:pPr>
            <a:r>
              <a:rPr lang="en-US" sz="1800" dirty="0"/>
              <a:t>The requirement (denoted as R) that A collected from U (months ago!)</a:t>
            </a:r>
          </a:p>
          <a:p>
            <a:pPr lvl="1">
              <a:spcBef>
                <a:spcPts val="0"/>
              </a:spcBef>
            </a:pPr>
            <a:r>
              <a:rPr lang="en-US" sz="1800" dirty="0"/>
              <a:t>The latest changes in R before A2 takes up the position</a:t>
            </a:r>
          </a:p>
          <a:p>
            <a:pPr lvl="1">
              <a:spcBef>
                <a:spcPts val="0"/>
              </a:spcBef>
            </a:pPr>
            <a:r>
              <a:rPr lang="en-US" sz="1800" dirty="0"/>
              <a:t>The set of functions {f</a:t>
            </a:r>
            <a:r>
              <a:rPr lang="en-US" sz="1800" baseline="-25000" dirty="0"/>
              <a:t>1</a:t>
            </a:r>
            <a:r>
              <a:rPr lang="en-US" sz="1800" dirty="0"/>
              <a:t>, …, </a:t>
            </a:r>
            <a:r>
              <a:rPr lang="en-US" sz="1800" dirty="0" err="1"/>
              <a:t>f</a:t>
            </a:r>
            <a:r>
              <a:rPr lang="en-US" sz="1800" i="1" baseline="-25000" dirty="0" err="1"/>
              <a:t>n</a:t>
            </a:r>
            <a:r>
              <a:rPr lang="en-US" sz="1800" dirty="0"/>
              <a:t>} of P that has been identified and designed but not been implemented (in full) with respect to the latest requirements</a:t>
            </a:r>
          </a:p>
          <a:p>
            <a:pPr lvl="1">
              <a:spcBef>
                <a:spcPts val="0"/>
              </a:spcBef>
            </a:pPr>
            <a:r>
              <a:rPr lang="en-US" sz="1800" dirty="0"/>
              <a:t>The feedback (from B or U) on the implemented functions {g</a:t>
            </a:r>
            <a:r>
              <a:rPr lang="en-US" sz="1800" baseline="-25000" dirty="0"/>
              <a:t>1</a:t>
            </a:r>
            <a:r>
              <a:rPr lang="en-US" sz="1800" dirty="0"/>
              <a:t>,…,g</a:t>
            </a:r>
            <a:r>
              <a:rPr lang="en-US" sz="1800" i="1" baseline="-25000" dirty="0"/>
              <a:t>m</a:t>
            </a:r>
            <a:r>
              <a:rPr lang="en-US" sz="1800" dirty="0"/>
              <a:t>} of P with respect to the latest requirements</a:t>
            </a:r>
          </a:p>
          <a:p>
            <a:pPr lvl="1">
              <a:spcBef>
                <a:spcPts val="0"/>
              </a:spcBef>
            </a:pPr>
            <a:r>
              <a:rPr lang="en-US" sz="1800" dirty="0"/>
              <a:t>Any known and critical issues in P but not completely fixed</a:t>
            </a:r>
          </a:p>
          <a:p>
            <a:pPr>
              <a:spcBef>
                <a:spcPts val="0"/>
              </a:spcBef>
            </a:pPr>
            <a:r>
              <a:rPr lang="en-US" sz="2000" dirty="0"/>
              <a:t>B2 wishes to minimize his/her workload to pass on the information of P to A2</a:t>
            </a:r>
          </a:p>
          <a:p>
            <a:pPr lvl="1">
              <a:spcBef>
                <a:spcPts val="0"/>
              </a:spcBef>
            </a:pPr>
            <a:r>
              <a:rPr lang="en-US" sz="1800" dirty="0"/>
              <a:t>Actually, A1 also wishes to minimize his/her workload to pass information of Q to B2</a:t>
            </a:r>
          </a:p>
          <a:p>
            <a:pPr>
              <a:spcBef>
                <a:spcPts val="0"/>
              </a:spcBef>
            </a:pPr>
            <a:r>
              <a:rPr lang="en-US" sz="2000" dirty="0"/>
              <a:t>U does not want A-A2 and B-B1 to affect U’s daily jobs. </a:t>
            </a:r>
          </a:p>
          <a:p>
            <a:pPr lvl="1">
              <a:spcBef>
                <a:spcPts val="0"/>
              </a:spcBef>
            </a:pPr>
            <a:r>
              <a:rPr lang="en-US" sz="1800" dirty="0"/>
              <a:t>Entertaining A/B is a side business only.</a:t>
            </a:r>
          </a:p>
          <a:p>
            <a:pPr lvl="1">
              <a:spcBef>
                <a:spcPts val="0"/>
              </a:spcBef>
            </a:pPr>
            <a:r>
              <a:rPr lang="en-US" sz="1800" dirty="0"/>
              <a:t>Can you expect an estate agent as U to meet with A-A2 and B-B1 instead of meeting with his/her clients (thus, no commissions are received, or a lower salary is received)?</a:t>
            </a:r>
          </a:p>
          <a:p>
            <a:pPr>
              <a:spcBef>
                <a:spcPts val="0"/>
              </a:spcBef>
            </a:pPr>
            <a:r>
              <a:rPr lang="en-US" sz="2000" dirty="0"/>
              <a:t>Everyone wishes to get quick references and move forwards</a:t>
            </a:r>
          </a:p>
          <a:p>
            <a:pPr>
              <a:spcBef>
                <a:spcPts val="0"/>
              </a:spcBef>
            </a:pPr>
            <a:r>
              <a:rPr lang="en-US" sz="2000" dirty="0"/>
              <a:t>When a project is large, no one knows all the details of whole project. </a:t>
            </a:r>
          </a:p>
          <a:p>
            <a:pPr lvl="1">
              <a:spcBef>
                <a:spcPts val="0"/>
              </a:spcBef>
            </a:pPr>
            <a:r>
              <a:rPr lang="en-US" sz="1600" dirty="0"/>
              <a:t>Waiting for clear instruction and clear task specification before doing the task is unrealistic.</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a:t>
            </a:fld>
            <a:endParaRPr lang="en-US" dirty="0"/>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a:t>
            </a:r>
          </a:p>
        </p:txBody>
      </p:sp>
      <p:sp>
        <p:nvSpPr>
          <p:cNvPr id="3" name="Content Placeholder 2"/>
          <p:cNvSpPr>
            <a:spLocks noGrp="1"/>
          </p:cNvSpPr>
          <p:nvPr>
            <p:ph idx="1"/>
          </p:nvPr>
        </p:nvSpPr>
        <p:spPr>
          <a:xfrm>
            <a:off x="412750" y="1676400"/>
            <a:ext cx="8958262" cy="4953000"/>
          </a:xfrm>
        </p:spPr>
        <p:txBody>
          <a:bodyPr/>
          <a:lstStyle/>
          <a:p>
            <a:r>
              <a:rPr lang="en-US" sz="2800" dirty="0"/>
              <a:t>Extreme programming (XP) has five phases:</a:t>
            </a:r>
          </a:p>
          <a:p>
            <a:pPr lvl="1"/>
            <a:r>
              <a:rPr lang="en-US" sz="2400" dirty="0"/>
              <a:t>Planning</a:t>
            </a:r>
          </a:p>
          <a:p>
            <a:pPr lvl="2"/>
            <a:r>
              <a:rPr lang="en-US" sz="2000" dirty="0"/>
              <a:t>Meet with users, define user stories, and estimate story points. Plan for release through N iterations (for user stories delivery) </a:t>
            </a:r>
          </a:p>
          <a:p>
            <a:pPr lvl="1"/>
            <a:r>
              <a:rPr lang="en-US" sz="2400" dirty="0"/>
              <a:t>Design</a:t>
            </a:r>
          </a:p>
          <a:p>
            <a:pPr lvl="2"/>
            <a:r>
              <a:rPr lang="en-US" sz="2000" dirty="0"/>
              <a:t>Use Simple and consistent design sketch</a:t>
            </a:r>
          </a:p>
          <a:p>
            <a:pPr lvl="1"/>
            <a:r>
              <a:rPr lang="en-US" sz="2400" dirty="0"/>
              <a:t>Coding</a:t>
            </a:r>
          </a:p>
          <a:p>
            <a:pPr lvl="2"/>
            <a:r>
              <a:rPr lang="en-US" sz="2000" dirty="0"/>
              <a:t>Apply XP practice (see the next two slides)</a:t>
            </a:r>
          </a:p>
          <a:p>
            <a:pPr lvl="1"/>
            <a:r>
              <a:rPr lang="en-US" sz="2400" dirty="0"/>
              <a:t>Testing</a:t>
            </a:r>
          </a:p>
          <a:p>
            <a:pPr lvl="2"/>
            <a:r>
              <a:rPr lang="en-US" sz="2000" dirty="0"/>
              <a:t>Conduct automated unit tests and acceptance tests per user story</a:t>
            </a:r>
          </a:p>
          <a:p>
            <a:pPr lvl="1"/>
            <a:r>
              <a:rPr lang="en-US" sz="2400" dirty="0"/>
              <a:t>Feedback</a:t>
            </a:r>
          </a:p>
          <a:p>
            <a:pPr lvl="2"/>
            <a:r>
              <a:rPr lang="en-US" sz="2000" dirty="0"/>
              <a:t>PM and users determine the values of the user stories delivered by the implementation</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50</a:t>
            </a:fld>
            <a:endParaRPr lang="en-US" dirty="0"/>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Programming XP </a:t>
            </a:r>
            <a:r>
              <a:rPr lang="en-US" sz="2000" dirty="0"/>
              <a:t>[an Agile Method]</a:t>
            </a:r>
          </a:p>
        </p:txBody>
      </p:sp>
      <p:sp>
        <p:nvSpPr>
          <p:cNvPr id="7" name="Content Placeholder 6"/>
          <p:cNvSpPr>
            <a:spLocks noGrp="1"/>
          </p:cNvSpPr>
          <p:nvPr>
            <p:ph idx="1"/>
          </p:nvPr>
        </p:nvSpPr>
        <p:spPr>
          <a:xfrm>
            <a:off x="6203950" y="1676400"/>
            <a:ext cx="3244850" cy="4953000"/>
          </a:xfrm>
        </p:spPr>
        <p:txBody>
          <a:bodyPr/>
          <a:lstStyle/>
          <a:p>
            <a:r>
              <a:rPr lang="en-US" sz="2800" dirty="0"/>
              <a:t>Emphases: </a:t>
            </a:r>
          </a:p>
          <a:p>
            <a:pPr lvl="1"/>
            <a:r>
              <a:rPr lang="en-US" sz="2400" dirty="0"/>
              <a:t>Generate feedbacks </a:t>
            </a:r>
          </a:p>
          <a:p>
            <a:pPr lvl="1"/>
            <a:r>
              <a:rPr lang="en-US" sz="2400" dirty="0"/>
              <a:t>Embrace changes </a:t>
            </a:r>
          </a:p>
          <a:p>
            <a:pPr lvl="1"/>
            <a:r>
              <a:rPr lang="en-US" sz="2400" dirty="0"/>
              <a:t>keep customers engaged</a:t>
            </a:r>
          </a:p>
          <a:p>
            <a:pPr lvl="1"/>
            <a:r>
              <a:rPr lang="en-US" sz="2400" dirty="0"/>
              <a:t>short iteration </a:t>
            </a:r>
          </a:p>
          <a:p>
            <a:pPr lvl="1"/>
            <a:r>
              <a:rPr lang="en-US" sz="2400" dirty="0"/>
              <a:t>Fix bugs early</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51</a:t>
            </a:fld>
            <a:endParaRPr lang="en-US"/>
          </a:p>
        </p:txBody>
      </p:sp>
      <p:pic>
        <p:nvPicPr>
          <p:cNvPr id="6" name="Picture 5"/>
          <p:cNvPicPr>
            <a:picLocks noChangeAspect="1"/>
          </p:cNvPicPr>
          <p:nvPr/>
        </p:nvPicPr>
        <p:blipFill>
          <a:blip r:embed="rId3"/>
          <a:stretch>
            <a:fillRect/>
          </a:stretch>
        </p:blipFill>
        <p:spPr>
          <a:xfrm>
            <a:off x="227012" y="3124200"/>
            <a:ext cx="5791200" cy="3571875"/>
          </a:xfrm>
          <a:prstGeom prst="rect">
            <a:avLst/>
          </a:prstGeom>
        </p:spPr>
      </p:pic>
      <p:pic>
        <p:nvPicPr>
          <p:cNvPr id="10" name="Picture 9"/>
          <p:cNvPicPr>
            <a:picLocks noChangeAspect="1"/>
          </p:cNvPicPr>
          <p:nvPr/>
        </p:nvPicPr>
        <p:blipFill>
          <a:blip r:embed="rId4"/>
          <a:stretch>
            <a:fillRect/>
          </a:stretch>
        </p:blipFill>
        <p:spPr>
          <a:xfrm>
            <a:off x="412750" y="1614240"/>
            <a:ext cx="4395959" cy="1890960"/>
          </a:xfrm>
          <a:prstGeom prst="rect">
            <a:avLst/>
          </a:prstGeom>
        </p:spPr>
      </p:pic>
      <p:sp>
        <p:nvSpPr>
          <p:cNvPr id="3" name="TextBox 2"/>
          <p:cNvSpPr txBox="1"/>
          <p:nvPr/>
        </p:nvSpPr>
        <p:spPr>
          <a:xfrm>
            <a:off x="5838356" y="6086325"/>
            <a:ext cx="1993944" cy="523220"/>
          </a:xfrm>
          <a:prstGeom prst="rect">
            <a:avLst/>
          </a:prstGeom>
          <a:noFill/>
        </p:spPr>
        <p:txBody>
          <a:bodyPr wrap="none" rtlCol="0">
            <a:spAutoFit/>
          </a:bodyPr>
          <a:lstStyle/>
          <a:p>
            <a:r>
              <a:rPr lang="en-US" dirty="0"/>
              <a:t>XP practices</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Extreme Programming XP</a:t>
            </a:r>
          </a:p>
        </p:txBody>
      </p:sp>
      <p:sp>
        <p:nvSpPr>
          <p:cNvPr id="3" name="Content Placeholder 2"/>
          <p:cNvSpPr>
            <a:spLocks noGrp="1"/>
          </p:cNvSpPr>
          <p:nvPr>
            <p:ph idx="1"/>
          </p:nvPr>
        </p:nvSpPr>
        <p:spPr/>
        <p:txBody>
          <a:bodyPr/>
          <a:lstStyle/>
          <a:p>
            <a:r>
              <a:rPr lang="en-US" dirty="0"/>
              <a:t>Simple Rules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52</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0812" y="228600"/>
            <a:ext cx="3917481" cy="6705600"/>
          </a:xfrm>
          <a:prstGeom prst="rect">
            <a:avLst/>
          </a:prstGeom>
        </p:spPr>
      </p:pic>
      <p:sp>
        <p:nvSpPr>
          <p:cNvPr id="6" name="Rectangle 5"/>
          <p:cNvSpPr/>
          <p:nvPr/>
        </p:nvSpPr>
        <p:spPr>
          <a:xfrm>
            <a:off x="4341812" y="-36891"/>
            <a:ext cx="4949825" cy="369332"/>
          </a:xfrm>
          <a:prstGeom prst="rect">
            <a:avLst/>
          </a:prstGeom>
        </p:spPr>
        <p:txBody>
          <a:bodyPr>
            <a:spAutoFit/>
          </a:bodyPr>
          <a:lstStyle/>
          <a:p>
            <a:r>
              <a:rPr lang="en-US" sz="1800" dirty="0"/>
              <a:t>http://www.extremeprogramming.org/rules.html</a:t>
            </a:r>
          </a:p>
        </p:txBody>
      </p:sp>
      <p:pic>
        <p:nvPicPr>
          <p:cNvPr id="7" name="Picture 6"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 y="-10983"/>
            <a:ext cx="3987209" cy="6858000"/>
          </a:xfrm>
          <a:prstGeom prst="rect">
            <a:avLst/>
          </a:prstGeom>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guidelines</a:t>
            </a:r>
          </a:p>
        </p:txBody>
      </p:sp>
      <p:sp>
        <p:nvSpPr>
          <p:cNvPr id="3" name="Content Placeholder 2"/>
          <p:cNvSpPr>
            <a:spLocks noGrp="1"/>
          </p:cNvSpPr>
          <p:nvPr>
            <p:ph idx="1"/>
          </p:nvPr>
        </p:nvSpPr>
        <p:spPr/>
        <p:txBody>
          <a:bodyPr/>
          <a:lstStyle/>
          <a:p>
            <a:r>
              <a:rPr lang="en-US" sz="1800" b="1" dirty="0"/>
              <a:t>Planning</a:t>
            </a:r>
            <a:r>
              <a:rPr lang="en-US" sz="1800" dirty="0"/>
              <a:t>: programmers estimate efforts needed for implementing user stories and customer decides the scope and timing of release</a:t>
            </a:r>
          </a:p>
          <a:p>
            <a:r>
              <a:rPr lang="en-US" sz="1800" b="1" dirty="0"/>
              <a:t>Small release</a:t>
            </a:r>
            <a:r>
              <a:rPr lang="en-US" sz="1800" dirty="0"/>
              <a:t>: monthly, or daily for small fixes</a:t>
            </a:r>
          </a:p>
          <a:p>
            <a:r>
              <a:rPr lang="en-US" sz="1800" b="1" dirty="0"/>
              <a:t>Metaphor</a:t>
            </a:r>
            <a:r>
              <a:rPr lang="en-US" sz="1800" dirty="0"/>
              <a:t>: A shared story guides all developments by describing how the system works</a:t>
            </a:r>
          </a:p>
          <a:p>
            <a:r>
              <a:rPr lang="en-US" sz="1800" b="1" dirty="0"/>
              <a:t>Simple design</a:t>
            </a:r>
            <a:r>
              <a:rPr lang="en-US" sz="1800" dirty="0"/>
              <a:t>: use simplest possible solution</a:t>
            </a:r>
          </a:p>
          <a:p>
            <a:r>
              <a:rPr lang="en-US" sz="1800" b="1" dirty="0"/>
              <a:t>Testing</a:t>
            </a:r>
            <a:r>
              <a:rPr lang="en-US" sz="1800" dirty="0"/>
              <a:t>: use tests are implemented before the code. Customer write the functional tests.</a:t>
            </a:r>
          </a:p>
          <a:p>
            <a:r>
              <a:rPr lang="en-US" sz="1800" b="1" dirty="0"/>
              <a:t>Refactoring</a:t>
            </a:r>
            <a:r>
              <a:rPr lang="en-US" sz="1800" dirty="0"/>
              <a:t>: do refactoring frequently </a:t>
            </a:r>
          </a:p>
          <a:p>
            <a:r>
              <a:rPr lang="en-US" sz="1800" b="1" dirty="0"/>
              <a:t>Pair programming</a:t>
            </a:r>
            <a:r>
              <a:rPr lang="en-US" sz="1800" dirty="0"/>
              <a:t>: two people write code at one computer.</a:t>
            </a:r>
          </a:p>
          <a:p>
            <a:r>
              <a:rPr lang="en-US" sz="1800" b="1" dirty="0"/>
              <a:t>Collective ownership</a:t>
            </a:r>
            <a:r>
              <a:rPr lang="en-US" sz="1800" dirty="0"/>
              <a:t>: anyone can change any part of the code at anytime</a:t>
            </a:r>
          </a:p>
          <a:p>
            <a:r>
              <a:rPr lang="en-US" sz="1800" b="1" dirty="0"/>
              <a:t>Continuous integration</a:t>
            </a:r>
            <a:r>
              <a:rPr lang="en-US" sz="1800" dirty="0"/>
              <a:t>: integrate the code to the project codebase as soon as it is ready.</a:t>
            </a:r>
          </a:p>
          <a:p>
            <a:r>
              <a:rPr lang="en-US" sz="1800" b="1" dirty="0"/>
              <a:t>On-side customer</a:t>
            </a:r>
            <a:r>
              <a:rPr lang="en-US" sz="1800" dirty="0"/>
              <a:t>: customers are available full-time</a:t>
            </a:r>
          </a:p>
          <a:p>
            <a:r>
              <a:rPr lang="en-US" sz="1800" b="1" dirty="0"/>
              <a:t>Coding standards</a:t>
            </a:r>
            <a:r>
              <a:rPr lang="en-US" sz="1800" dirty="0"/>
              <a:t>: apply them.</a:t>
            </a:r>
          </a:p>
          <a:p>
            <a:r>
              <a:rPr lang="en-US" sz="1800" b="1" dirty="0"/>
              <a:t>Open </a:t>
            </a:r>
            <a:r>
              <a:rPr lang="en-US" sz="1800" b="1" dirty="0" err="1"/>
              <a:t>worksplace</a:t>
            </a:r>
            <a:r>
              <a:rPr lang="en-US" sz="1800" b="1" dirty="0"/>
              <a:t>: </a:t>
            </a:r>
            <a:r>
              <a:rPr lang="en-US" sz="1800" dirty="0"/>
              <a:t>a large room with small cubicles preferred</a:t>
            </a:r>
          </a:p>
          <a:p>
            <a:r>
              <a:rPr lang="en-US" sz="1800" b="1" dirty="0"/>
              <a:t>40-hour week: </a:t>
            </a:r>
            <a:r>
              <a:rPr lang="en-US" sz="1800" dirty="0"/>
              <a:t>No Overtime in two consecutive weeks</a:t>
            </a:r>
          </a:p>
          <a:p>
            <a:r>
              <a:rPr lang="en-US" sz="1800" b="1" dirty="0"/>
              <a:t>Just rules: </a:t>
            </a:r>
            <a:r>
              <a:rPr lang="en-US" sz="1800" dirty="0"/>
              <a:t>Team has its own but changeable rules for all to follow</a:t>
            </a:r>
          </a:p>
          <a:p>
            <a:endParaRPr lang="en-US" sz="1800" dirty="0"/>
          </a:p>
          <a:p>
            <a:endParaRPr lang="en-US" sz="1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53</a:t>
            </a:fld>
            <a:endParaRPr lang="en-US" dirty="0"/>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PM elements</a:t>
            </a:r>
          </a:p>
        </p:txBody>
      </p:sp>
      <p:sp>
        <p:nvSpPr>
          <p:cNvPr id="3" name="Content Placeholder 2"/>
          <p:cNvSpPr>
            <a:spLocks noGrp="1"/>
          </p:cNvSpPr>
          <p:nvPr>
            <p:ph idx="1"/>
          </p:nvPr>
        </p:nvSpPr>
        <p:spPr>
          <a:xfrm>
            <a:off x="303212" y="1600200"/>
            <a:ext cx="9448800" cy="4953000"/>
          </a:xfrm>
        </p:spPr>
        <p:txBody>
          <a:bodyPr/>
          <a:lstStyle/>
          <a:p>
            <a:r>
              <a:rPr lang="en-US" sz="2400" dirty="0"/>
              <a:t>Estimate the </a:t>
            </a:r>
            <a:r>
              <a:rPr lang="en-US" sz="2400" i="1" dirty="0"/>
              <a:t>story point </a:t>
            </a:r>
            <a:r>
              <a:rPr lang="en-US" sz="2400" dirty="0"/>
              <a:t>for each user story</a:t>
            </a:r>
          </a:p>
          <a:p>
            <a:pPr lvl="1"/>
            <a:r>
              <a:rPr lang="en-US" sz="2000" dirty="0"/>
              <a:t>Allocate extra time for research on a user story with high uncertainty</a:t>
            </a:r>
          </a:p>
          <a:p>
            <a:r>
              <a:rPr lang="en-US" sz="2400" dirty="0"/>
              <a:t>Pick a set of user stories into the next iteration in XP (equivalent to the next sprint in Scrum)</a:t>
            </a:r>
          </a:p>
          <a:p>
            <a:r>
              <a:rPr lang="en-US" sz="2400" dirty="0"/>
              <a:t>Within a cycle (an XP iteration or a Scrum sprint), conduct (daily) standing meetings</a:t>
            </a:r>
          </a:p>
          <a:p>
            <a:pPr lvl="1"/>
            <a:r>
              <a:rPr lang="en-US" sz="2000" dirty="0"/>
              <a:t>A super short meeting (15 mins in total)</a:t>
            </a:r>
          </a:p>
          <a:p>
            <a:pPr lvl="1"/>
            <a:r>
              <a:rPr lang="en-US" sz="1800" dirty="0"/>
              <a:t>[3 mins] Every team member reports </a:t>
            </a:r>
          </a:p>
          <a:p>
            <a:pPr lvl="2"/>
            <a:r>
              <a:rPr lang="en-US" sz="1600" dirty="0"/>
              <a:t>(1) what was done yesterday, </a:t>
            </a:r>
          </a:p>
          <a:p>
            <a:pPr lvl="2"/>
            <a:r>
              <a:rPr lang="en-US" sz="1600" dirty="0"/>
              <a:t>(2) what will be done today, and </a:t>
            </a:r>
          </a:p>
          <a:p>
            <a:pPr lvl="2"/>
            <a:r>
              <a:rPr lang="en-US" sz="1600" dirty="0"/>
              <a:t>(3) what blockers are encountered. For this item, other teammates may help resolve it.</a:t>
            </a:r>
          </a:p>
          <a:p>
            <a:r>
              <a:rPr lang="en-US" sz="2400" dirty="0"/>
              <a:t>Measure </a:t>
            </a:r>
            <a:r>
              <a:rPr lang="en-US" sz="2400" i="1" dirty="0"/>
              <a:t>project velocity</a:t>
            </a:r>
          </a:p>
          <a:p>
            <a:r>
              <a:rPr lang="en-US" sz="2400" dirty="0"/>
              <a:t>At the end of each cycle, conduct a review (a demo to users about the deliverable achieved in the cycle) and a self-reflection on the cycle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54</a:t>
            </a:fld>
            <a:endParaRPr 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a:t>
            </a:r>
          </a:p>
        </p:txBody>
      </p:sp>
      <p:sp>
        <p:nvSpPr>
          <p:cNvPr id="3" name="Content Placeholder 2"/>
          <p:cNvSpPr>
            <a:spLocks noGrp="1"/>
          </p:cNvSpPr>
          <p:nvPr>
            <p:ph idx="1"/>
          </p:nvPr>
        </p:nvSpPr>
        <p:spPr/>
        <p:txBody>
          <a:bodyPr/>
          <a:lstStyle/>
          <a:p>
            <a:r>
              <a:rPr lang="en-US" sz="2800" dirty="0"/>
              <a:t>A user story is in the following format:  </a:t>
            </a:r>
          </a:p>
          <a:p>
            <a:pPr lvl="1"/>
            <a:r>
              <a:rPr lang="en-US" sz="2400" dirty="0"/>
              <a:t>As a </a:t>
            </a:r>
            <a:r>
              <a:rPr lang="en-US" sz="2400" dirty="0">
                <a:latin typeface="Courier New" panose="02070409020205090404" pitchFamily="49" charset="0"/>
                <a:cs typeface="Courier New" panose="02070409020205090404" pitchFamily="49" charset="0"/>
              </a:rPr>
              <a:t>&lt;role&gt;</a:t>
            </a:r>
            <a:r>
              <a:rPr lang="en-US" sz="2400" dirty="0"/>
              <a:t>, I want an </a:t>
            </a:r>
            <a:r>
              <a:rPr lang="en-US" sz="2400" dirty="0">
                <a:latin typeface="Courier New" panose="02070409020205090404" pitchFamily="49" charset="0"/>
                <a:cs typeface="Courier New" panose="02070409020205090404" pitchFamily="49" charset="0"/>
              </a:rPr>
              <a:t>&lt;action&gt;</a:t>
            </a:r>
            <a:r>
              <a:rPr lang="en-US" sz="2400" dirty="0"/>
              <a:t>, so that I can achieve a </a:t>
            </a:r>
            <a:r>
              <a:rPr lang="en-US" sz="2400" dirty="0">
                <a:latin typeface="Courier New" panose="02070409020205090404" pitchFamily="49" charset="0"/>
                <a:cs typeface="Courier New" panose="02070409020205090404" pitchFamily="49" charset="0"/>
              </a:rPr>
              <a:t>&lt;goal&gt;</a:t>
            </a:r>
            <a:r>
              <a:rPr lang="en-US" sz="2400" dirty="0">
                <a:latin typeface="+mj-lt"/>
                <a:cs typeface="Courier New" panose="02070409020205090404" pitchFamily="49" charset="0"/>
              </a:rPr>
              <a:t>.</a:t>
            </a:r>
            <a:endParaRPr lang="en-US" sz="2400" dirty="0">
              <a:latin typeface="Courier New" panose="02070409020205090404" pitchFamily="49" charset="0"/>
              <a:cs typeface="Courier New" panose="02070409020205090404" pitchFamily="49" charset="0"/>
            </a:endParaRPr>
          </a:p>
          <a:p>
            <a:pPr lvl="2"/>
            <a:r>
              <a:rPr lang="en-US" sz="2000" dirty="0">
                <a:latin typeface="Courier New" panose="02070409020205090404" pitchFamily="49" charset="0"/>
                <a:cs typeface="Courier New" panose="02070409020205090404" pitchFamily="49" charset="0"/>
              </a:rPr>
              <a:t>role</a:t>
            </a:r>
            <a:r>
              <a:rPr lang="en-US" sz="2000" dirty="0"/>
              <a:t> is what we can identify from Requirements Engineering</a:t>
            </a:r>
          </a:p>
          <a:p>
            <a:pPr lvl="2"/>
            <a:r>
              <a:rPr lang="en-US" sz="2000" dirty="0">
                <a:latin typeface="Courier New" panose="02070409020205090404" pitchFamily="49" charset="0"/>
                <a:cs typeface="Courier New" panose="02070409020205090404" pitchFamily="49" charset="0"/>
              </a:rPr>
              <a:t>action</a:t>
            </a:r>
            <a:r>
              <a:rPr lang="en-US" sz="2000" dirty="0"/>
              <a:t> should be tangible (actionable)</a:t>
            </a:r>
          </a:p>
          <a:p>
            <a:pPr lvl="2"/>
            <a:r>
              <a:rPr lang="en-US" sz="2000" dirty="0">
                <a:latin typeface="Courier New" panose="02070409020205090404" pitchFamily="49" charset="0"/>
                <a:cs typeface="Courier New" panose="02070409020205090404" pitchFamily="49" charset="0"/>
              </a:rPr>
              <a:t>goal</a:t>
            </a:r>
            <a:r>
              <a:rPr lang="en-US" sz="2000" dirty="0"/>
              <a:t> should be measurable and quantifiable</a:t>
            </a:r>
          </a:p>
          <a:p>
            <a:endParaRPr lang="en-US" sz="2400" dirty="0"/>
          </a:p>
          <a:p>
            <a:endParaRPr lang="en-US" sz="2400" dirty="0"/>
          </a:p>
          <a:p>
            <a:r>
              <a:rPr lang="en-US" sz="2400" dirty="0"/>
              <a:t>A user story usually has more information such as use cases, diagram sketch, user notes, data, reports from existing systems to clarify the context and scope of the user story.</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55</a:t>
            </a:fld>
            <a:endParaRPr lang="en-US"/>
          </a:p>
        </p:txBody>
      </p:sp>
      <p:sp>
        <p:nvSpPr>
          <p:cNvPr id="5" name="TextBox 4"/>
          <p:cNvSpPr txBox="1"/>
          <p:nvPr/>
        </p:nvSpPr>
        <p:spPr>
          <a:xfrm>
            <a:off x="1489075" y="4114800"/>
            <a:ext cx="7272337"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800" dirty="0"/>
              <a:t>E.g., (for AIMS): As a </a:t>
            </a:r>
            <a:r>
              <a:rPr lang="en-US" sz="1800" dirty="0" err="1"/>
              <a:t>CityU</a:t>
            </a:r>
            <a:r>
              <a:rPr lang="en-US" sz="1800" dirty="0"/>
              <a:t> Student, I want to download a testimonial for my student status by submitting a request in AIMS so that I can apply for my student visa extension through the HKSAR Immigration Department.</a:t>
            </a: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Story Point Estimation</a:t>
            </a:r>
          </a:p>
        </p:txBody>
      </p:sp>
      <p:sp>
        <p:nvSpPr>
          <p:cNvPr id="3" name="Content Placeholder 2"/>
          <p:cNvSpPr>
            <a:spLocks noGrp="1"/>
          </p:cNvSpPr>
          <p:nvPr>
            <p:ph idx="1"/>
          </p:nvPr>
        </p:nvSpPr>
        <p:spPr/>
        <p:txBody>
          <a:bodyPr/>
          <a:lstStyle/>
          <a:p>
            <a:pPr lvl="3"/>
            <a:r>
              <a:rPr lang="en-US" dirty="0"/>
              <a:t>It is difficult to estimate whether bar A is long and how long bar A is.</a:t>
            </a:r>
          </a:p>
          <a:p>
            <a:pPr lvl="3"/>
            <a:r>
              <a:rPr lang="en-US" dirty="0"/>
              <a:t>However, it would be easier to say that A is longer than B.</a:t>
            </a:r>
          </a:p>
          <a:p>
            <a:pPr lvl="3"/>
            <a:endParaRPr lang="en-US" dirty="0"/>
          </a:p>
          <a:p>
            <a:pPr lvl="3"/>
            <a:endParaRPr lang="en-US" dirty="0"/>
          </a:p>
          <a:p>
            <a:r>
              <a:rPr lang="en-US" sz="2400" dirty="0"/>
              <a:t>A story point is a value. </a:t>
            </a:r>
          </a:p>
          <a:p>
            <a:pPr lvl="1"/>
            <a:r>
              <a:rPr lang="en-US" sz="2000" dirty="0"/>
              <a:t>E.g., Fibonacci sequence: </a:t>
            </a:r>
            <a:r>
              <a:rPr lang="en-US" sz="1600" dirty="0"/>
              <a:t>1, 2, 3, 5, 8, 13, 21, 34, 55, 89, 144, …</a:t>
            </a:r>
          </a:p>
          <a:p>
            <a:pPr lvl="1"/>
            <a:r>
              <a:rPr lang="en-US" sz="2000" dirty="0"/>
              <a:t>E.g., T-shirt size: XXS, XS, S, M, L, XL, XXL</a:t>
            </a:r>
          </a:p>
          <a:p>
            <a:r>
              <a:rPr lang="en-US" sz="2400" dirty="0"/>
              <a:t>Pick one or more user stories as anchors. The whole team agreed on a story point for each such user story to indicate the number of expected efforts to implement the user stories, taking into account uncertainty and implementation complexity. </a:t>
            </a:r>
          </a:p>
          <a:p>
            <a:pPr lvl="1"/>
            <a:r>
              <a:rPr lang="en-US" sz="2000" dirty="0"/>
              <a:t>E.g., if B is agreed to as 3 story points, and the team has the impression that A is bigger than B but not very much, A can be assigned 5 story points.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56</a:t>
            </a:fld>
            <a:endParaRPr lang="en-US"/>
          </a:p>
        </p:txBody>
      </p:sp>
      <p:grpSp>
        <p:nvGrpSpPr>
          <p:cNvPr id="9" name="Group 8"/>
          <p:cNvGrpSpPr/>
          <p:nvPr/>
        </p:nvGrpSpPr>
        <p:grpSpPr>
          <a:xfrm>
            <a:off x="912812" y="1828800"/>
            <a:ext cx="890963" cy="1355713"/>
            <a:chOff x="7091436" y="97795"/>
            <a:chExt cx="890963" cy="1355713"/>
          </a:xfrm>
        </p:grpSpPr>
        <p:sp>
          <p:nvSpPr>
            <p:cNvPr id="5" name="Rectangle 4"/>
            <p:cNvSpPr/>
            <p:nvPr/>
          </p:nvSpPr>
          <p:spPr bwMode="auto">
            <a:xfrm>
              <a:off x="7161212" y="97795"/>
              <a:ext cx="304800" cy="9144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Times New Roman" panose="02020503050405090304" pitchFamily="18" charset="0"/>
              </a:endParaRPr>
            </a:p>
          </p:txBody>
        </p:sp>
        <p:sp>
          <p:nvSpPr>
            <p:cNvPr id="6" name="TextBox 5"/>
            <p:cNvSpPr txBox="1"/>
            <p:nvPr/>
          </p:nvSpPr>
          <p:spPr>
            <a:xfrm>
              <a:off x="7091436" y="902985"/>
              <a:ext cx="444352" cy="523220"/>
            </a:xfrm>
            <a:prstGeom prst="rect">
              <a:avLst/>
            </a:prstGeom>
            <a:noFill/>
          </p:spPr>
          <p:txBody>
            <a:bodyPr wrap="none" rtlCol="0">
              <a:spAutoFit/>
            </a:bodyPr>
            <a:lstStyle/>
            <a:p>
              <a:r>
                <a:rPr lang="en-US" dirty="0"/>
                <a:t>A</a:t>
              </a:r>
            </a:p>
          </p:txBody>
        </p:sp>
        <p:sp>
          <p:nvSpPr>
            <p:cNvPr id="7" name="Rectangle 6"/>
            <p:cNvSpPr/>
            <p:nvPr/>
          </p:nvSpPr>
          <p:spPr bwMode="auto">
            <a:xfrm>
              <a:off x="7618412" y="381000"/>
              <a:ext cx="304800" cy="63119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Times New Roman" panose="02020503050405090304" pitchFamily="18" charset="0"/>
              </a:endParaRPr>
            </a:p>
          </p:txBody>
        </p:sp>
        <p:sp>
          <p:nvSpPr>
            <p:cNvPr id="8" name="TextBox 7"/>
            <p:cNvSpPr txBox="1"/>
            <p:nvPr/>
          </p:nvSpPr>
          <p:spPr>
            <a:xfrm>
              <a:off x="7558885" y="930288"/>
              <a:ext cx="423514" cy="523220"/>
            </a:xfrm>
            <a:prstGeom prst="rect">
              <a:avLst/>
            </a:prstGeom>
            <a:noFill/>
          </p:spPr>
          <p:txBody>
            <a:bodyPr wrap="none" rtlCol="0">
              <a:spAutoFit/>
            </a:bodyPr>
            <a:lstStyle/>
            <a:p>
              <a:r>
                <a:rPr lang="en-US" dirty="0"/>
                <a:t>B</a:t>
              </a:r>
            </a:p>
          </p:txBody>
        </p:sp>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Velocity</a:t>
            </a:r>
          </a:p>
        </p:txBody>
      </p:sp>
      <p:sp>
        <p:nvSpPr>
          <p:cNvPr id="3" name="Content Placeholder 2"/>
          <p:cNvSpPr>
            <a:spLocks noGrp="1"/>
          </p:cNvSpPr>
          <p:nvPr>
            <p:ph idx="1"/>
          </p:nvPr>
        </p:nvSpPr>
        <p:spPr/>
        <p:txBody>
          <a:bodyPr/>
          <a:lstStyle/>
          <a:p>
            <a:r>
              <a:rPr lang="en-US" sz="2400" dirty="0"/>
              <a:t>A user story is implemented in a cycle if it passes the cycle review (by users and product owner)</a:t>
            </a:r>
          </a:p>
          <a:p>
            <a:r>
              <a:rPr lang="en-US" sz="2400" dirty="0"/>
              <a:t>An agile project is organized as a series of cycles (XP iterations or Scrum sprints). </a:t>
            </a:r>
          </a:p>
          <a:p>
            <a:r>
              <a:rPr lang="en-US" sz="2400" dirty="0"/>
              <a:t>Each cycle implements a set of user stories with assigned story points. </a:t>
            </a:r>
          </a:p>
          <a:p>
            <a:r>
              <a:rPr lang="en-US" sz="2400" dirty="0"/>
              <a:t>If a user story is too large to fit into a cycle, the user story should be broken down into multiple user stories.</a:t>
            </a:r>
          </a:p>
          <a:p>
            <a:r>
              <a:rPr lang="en-US" sz="2400" dirty="0"/>
              <a:t>The total story points delivered by the cycle are plotted.</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57</a:t>
            </a:fld>
            <a:endParaRPr lang="en-US"/>
          </a:p>
        </p:txBody>
      </p:sp>
      <p:grpSp>
        <p:nvGrpSpPr>
          <p:cNvPr id="24" name="Group 23"/>
          <p:cNvGrpSpPr/>
          <p:nvPr/>
        </p:nvGrpSpPr>
        <p:grpSpPr>
          <a:xfrm>
            <a:off x="684212" y="5339799"/>
            <a:ext cx="4941333" cy="1518201"/>
            <a:chOff x="2486580" y="5423276"/>
            <a:chExt cx="4941333" cy="1518201"/>
          </a:xfrm>
        </p:grpSpPr>
        <p:cxnSp>
          <p:nvCxnSpPr>
            <p:cNvPr id="6" name="Straight Arrow Connector 5"/>
            <p:cNvCxnSpPr/>
            <p:nvPr/>
          </p:nvCxnSpPr>
          <p:spPr bwMode="auto">
            <a:xfrm>
              <a:off x="2894012" y="6477000"/>
              <a:ext cx="3581400"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6488232" y="6159321"/>
              <a:ext cx="939681" cy="523220"/>
            </a:xfrm>
            <a:prstGeom prst="rect">
              <a:avLst/>
            </a:prstGeom>
            <a:noFill/>
          </p:spPr>
          <p:txBody>
            <a:bodyPr wrap="none" rtlCol="0">
              <a:spAutoFit/>
            </a:bodyPr>
            <a:lstStyle/>
            <a:p>
              <a:r>
                <a:rPr lang="en-US" dirty="0"/>
                <a:t>cycle</a:t>
              </a:r>
            </a:p>
          </p:txBody>
        </p:sp>
        <p:cxnSp>
          <p:nvCxnSpPr>
            <p:cNvPr id="9" name="Straight Connector 8"/>
            <p:cNvCxnSpPr/>
            <p:nvPr/>
          </p:nvCxnSpPr>
          <p:spPr bwMode="auto">
            <a:xfrm flipV="1">
              <a:off x="2970212" y="5562600"/>
              <a:ext cx="0" cy="1028700"/>
            </a:xfrm>
            <a:prstGeom prst="line">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rot="16200000">
              <a:off x="2017862" y="5892284"/>
              <a:ext cx="1306768" cy="369332"/>
            </a:xfrm>
            <a:prstGeom prst="rect">
              <a:avLst/>
            </a:prstGeom>
            <a:noFill/>
          </p:spPr>
          <p:txBody>
            <a:bodyPr wrap="none" rtlCol="0">
              <a:spAutoFit/>
            </a:bodyPr>
            <a:lstStyle/>
            <a:p>
              <a:r>
                <a:rPr lang="en-US" sz="1800" i="1" dirty="0"/>
                <a:t>Story points</a:t>
              </a:r>
            </a:p>
          </p:txBody>
        </p:sp>
        <p:sp>
          <p:nvSpPr>
            <p:cNvPr id="11" name="TextBox 10"/>
            <p:cNvSpPr txBox="1"/>
            <p:nvPr/>
          </p:nvSpPr>
          <p:spPr>
            <a:xfrm>
              <a:off x="3084512" y="6418257"/>
              <a:ext cx="1980029" cy="523220"/>
            </a:xfrm>
            <a:prstGeom prst="rect">
              <a:avLst/>
            </a:prstGeom>
            <a:noFill/>
          </p:spPr>
          <p:txBody>
            <a:bodyPr wrap="none" rtlCol="0">
              <a:spAutoFit/>
            </a:bodyPr>
            <a:lstStyle/>
            <a:p>
              <a:r>
                <a:rPr lang="en-US" dirty="0"/>
                <a:t>1  2   3   4  5</a:t>
              </a:r>
            </a:p>
          </p:txBody>
        </p:sp>
        <p:sp>
          <p:nvSpPr>
            <p:cNvPr id="12" name="Rectangle 11"/>
            <p:cNvSpPr/>
            <p:nvPr/>
          </p:nvSpPr>
          <p:spPr bwMode="auto">
            <a:xfrm>
              <a:off x="3198812" y="6076949"/>
              <a:ext cx="152399" cy="40005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Times New Roman" panose="02020503050405090304" pitchFamily="18" charset="0"/>
              </a:endParaRPr>
            </a:p>
          </p:txBody>
        </p:sp>
        <p:sp>
          <p:nvSpPr>
            <p:cNvPr id="13" name="Rectangle 12"/>
            <p:cNvSpPr/>
            <p:nvPr/>
          </p:nvSpPr>
          <p:spPr bwMode="auto">
            <a:xfrm>
              <a:off x="3560180" y="5964658"/>
              <a:ext cx="152398" cy="51234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Times New Roman" panose="02020503050405090304" pitchFamily="18" charset="0"/>
              </a:endParaRPr>
            </a:p>
          </p:txBody>
        </p:sp>
        <p:sp>
          <p:nvSpPr>
            <p:cNvPr id="14" name="Rectangle 13"/>
            <p:cNvSpPr/>
            <p:nvPr/>
          </p:nvSpPr>
          <p:spPr bwMode="auto">
            <a:xfrm>
              <a:off x="3980447" y="6019800"/>
              <a:ext cx="152398" cy="442441"/>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dirty="0">
                <a:ln>
                  <a:noFill/>
                </a:ln>
                <a:solidFill>
                  <a:schemeClr val="tx1"/>
                </a:solidFill>
                <a:effectLst/>
                <a:latin typeface="Times New Roman" panose="02020503050405090304" pitchFamily="18" charset="0"/>
              </a:endParaRPr>
            </a:p>
          </p:txBody>
        </p:sp>
        <p:sp>
          <p:nvSpPr>
            <p:cNvPr id="15" name="Rectangle 14"/>
            <p:cNvSpPr/>
            <p:nvPr/>
          </p:nvSpPr>
          <p:spPr bwMode="auto">
            <a:xfrm>
              <a:off x="4407217" y="5791201"/>
              <a:ext cx="152394" cy="670102"/>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dirty="0">
                <a:ln>
                  <a:noFill/>
                </a:ln>
                <a:solidFill>
                  <a:schemeClr val="tx1"/>
                </a:solidFill>
                <a:effectLst/>
                <a:latin typeface="Times New Roman" panose="02020503050405090304" pitchFamily="18" charset="0"/>
              </a:endParaRPr>
            </a:p>
          </p:txBody>
        </p:sp>
        <p:sp>
          <p:nvSpPr>
            <p:cNvPr id="16" name="Rectangle 15"/>
            <p:cNvSpPr/>
            <p:nvPr/>
          </p:nvSpPr>
          <p:spPr bwMode="auto">
            <a:xfrm>
              <a:off x="4753449" y="5964657"/>
              <a:ext cx="145385" cy="496645"/>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dirty="0">
                <a:ln>
                  <a:noFill/>
                </a:ln>
                <a:solidFill>
                  <a:schemeClr val="tx1"/>
                </a:solidFill>
                <a:effectLst/>
                <a:latin typeface="Times New Roman" panose="02020503050405090304" pitchFamily="18" charset="0"/>
              </a:endParaRPr>
            </a:p>
          </p:txBody>
        </p:sp>
        <p:sp>
          <p:nvSpPr>
            <p:cNvPr id="17" name="TextBox 16"/>
            <p:cNvSpPr txBox="1"/>
            <p:nvPr/>
          </p:nvSpPr>
          <p:spPr>
            <a:xfrm>
              <a:off x="3049660" y="5730546"/>
              <a:ext cx="389850" cy="338554"/>
            </a:xfrm>
            <a:prstGeom prst="rect">
              <a:avLst/>
            </a:prstGeom>
            <a:noFill/>
          </p:spPr>
          <p:txBody>
            <a:bodyPr wrap="none" rtlCol="0">
              <a:spAutoFit/>
            </a:bodyPr>
            <a:lstStyle/>
            <a:p>
              <a:r>
                <a:rPr lang="en-US" sz="1600" dirty="0"/>
                <a:t>10</a:t>
              </a:r>
            </a:p>
          </p:txBody>
        </p:sp>
        <p:sp>
          <p:nvSpPr>
            <p:cNvPr id="18" name="TextBox 17"/>
            <p:cNvSpPr txBox="1"/>
            <p:nvPr/>
          </p:nvSpPr>
          <p:spPr>
            <a:xfrm>
              <a:off x="3451946" y="5621924"/>
              <a:ext cx="389850" cy="338554"/>
            </a:xfrm>
            <a:prstGeom prst="rect">
              <a:avLst/>
            </a:prstGeom>
            <a:noFill/>
          </p:spPr>
          <p:txBody>
            <a:bodyPr wrap="none" rtlCol="0">
              <a:spAutoFit/>
            </a:bodyPr>
            <a:lstStyle/>
            <a:p>
              <a:r>
                <a:rPr lang="en-US" sz="1600" dirty="0"/>
                <a:t>12</a:t>
              </a:r>
            </a:p>
          </p:txBody>
        </p:sp>
        <p:sp>
          <p:nvSpPr>
            <p:cNvPr id="19" name="TextBox 18"/>
            <p:cNvSpPr txBox="1"/>
            <p:nvPr/>
          </p:nvSpPr>
          <p:spPr>
            <a:xfrm>
              <a:off x="3866497" y="5659453"/>
              <a:ext cx="382221" cy="338554"/>
            </a:xfrm>
            <a:prstGeom prst="rect">
              <a:avLst/>
            </a:prstGeom>
            <a:noFill/>
          </p:spPr>
          <p:txBody>
            <a:bodyPr wrap="none" rtlCol="0">
              <a:spAutoFit/>
            </a:bodyPr>
            <a:lstStyle/>
            <a:p>
              <a:r>
                <a:rPr lang="en-US" sz="1600" dirty="0"/>
                <a:t>11</a:t>
              </a:r>
            </a:p>
          </p:txBody>
        </p:sp>
        <p:sp>
          <p:nvSpPr>
            <p:cNvPr id="20" name="TextBox 19"/>
            <p:cNvSpPr txBox="1"/>
            <p:nvPr/>
          </p:nvSpPr>
          <p:spPr>
            <a:xfrm>
              <a:off x="4268783" y="5423276"/>
              <a:ext cx="389850" cy="338554"/>
            </a:xfrm>
            <a:prstGeom prst="rect">
              <a:avLst/>
            </a:prstGeom>
            <a:noFill/>
          </p:spPr>
          <p:txBody>
            <a:bodyPr wrap="none" rtlCol="0">
              <a:spAutoFit/>
            </a:bodyPr>
            <a:lstStyle/>
            <a:p>
              <a:r>
                <a:rPr lang="en-US" sz="1600" dirty="0"/>
                <a:t>15</a:t>
              </a:r>
            </a:p>
          </p:txBody>
        </p:sp>
        <p:sp>
          <p:nvSpPr>
            <p:cNvPr id="21" name="TextBox 20"/>
            <p:cNvSpPr txBox="1"/>
            <p:nvPr/>
          </p:nvSpPr>
          <p:spPr>
            <a:xfrm>
              <a:off x="4639058" y="5614075"/>
              <a:ext cx="389850" cy="338554"/>
            </a:xfrm>
            <a:prstGeom prst="rect">
              <a:avLst/>
            </a:prstGeom>
            <a:noFill/>
          </p:spPr>
          <p:txBody>
            <a:bodyPr wrap="none" rtlCol="0">
              <a:spAutoFit/>
            </a:bodyPr>
            <a:lstStyle/>
            <a:p>
              <a:r>
                <a:rPr lang="en-US" sz="1600" dirty="0"/>
                <a:t>12</a:t>
              </a:r>
            </a:p>
          </p:txBody>
        </p:sp>
        <p:sp>
          <p:nvSpPr>
            <p:cNvPr id="22" name="TextBox 21"/>
            <p:cNvSpPr txBox="1"/>
            <p:nvPr/>
          </p:nvSpPr>
          <p:spPr>
            <a:xfrm>
              <a:off x="5265487" y="5569803"/>
              <a:ext cx="1675459" cy="830997"/>
            </a:xfrm>
            <a:prstGeom prst="rect">
              <a:avLst/>
            </a:prstGeom>
            <a:noFill/>
          </p:spPr>
          <p:txBody>
            <a:bodyPr wrap="none" rtlCol="0">
              <a:spAutoFit/>
            </a:bodyPr>
            <a:lstStyle/>
            <a:p>
              <a:r>
                <a:rPr lang="en-US" sz="1600" dirty="0"/>
                <a:t>Max: 15 per cycle</a:t>
              </a:r>
            </a:p>
            <a:p>
              <a:r>
                <a:rPr lang="en-US" sz="1600" dirty="0"/>
                <a:t>Min: 10 per cycle</a:t>
              </a:r>
            </a:p>
            <a:p>
              <a:r>
                <a:rPr lang="en-US" sz="1600" dirty="0"/>
                <a:t>Avg: 12 per cycle</a:t>
              </a:r>
            </a:p>
          </p:txBody>
        </p:sp>
      </p:grpSp>
      <p:sp>
        <p:nvSpPr>
          <p:cNvPr id="23" name="TextBox 22"/>
          <p:cNvSpPr txBox="1"/>
          <p:nvPr/>
        </p:nvSpPr>
        <p:spPr>
          <a:xfrm>
            <a:off x="5694048" y="5339799"/>
            <a:ext cx="3276601" cy="132343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000" dirty="0"/>
              <a:t>If the outstanding number of story points is 100, then the project needs </a:t>
            </a:r>
            <a:r>
              <a:rPr lang="en-US" sz="2000" i="1" dirty="0"/>
              <a:t>ceiling</a:t>
            </a:r>
            <a:r>
              <a:rPr lang="en-US" sz="2000" dirty="0"/>
              <a:t>(100/12) = 9 more cycles to complete</a:t>
            </a:r>
          </a:p>
        </p:txBody>
      </p:sp>
      <p:sp>
        <p:nvSpPr>
          <p:cNvPr id="25" name="TextBox 24"/>
          <p:cNvSpPr txBox="1"/>
          <p:nvPr/>
        </p:nvSpPr>
        <p:spPr>
          <a:xfrm>
            <a:off x="3463119" y="5292192"/>
            <a:ext cx="1316386" cy="307777"/>
          </a:xfrm>
          <a:prstGeom prst="rect">
            <a:avLst/>
          </a:prstGeom>
          <a:noFill/>
        </p:spPr>
        <p:txBody>
          <a:bodyPr wrap="none" rtlCol="0">
            <a:spAutoFit/>
          </a:bodyPr>
          <a:lstStyle/>
          <a:p>
            <a:r>
              <a:rPr lang="en-US" sz="1400" dirty="0"/>
              <a:t>Project velocity</a:t>
            </a: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Burndown Chart</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58</a:t>
            </a:fld>
            <a:endParaRPr lang="en-US"/>
          </a:p>
        </p:txBody>
      </p:sp>
      <p:pic>
        <p:nvPicPr>
          <p:cNvPr id="13" name="Picture 12"/>
          <p:cNvPicPr>
            <a:picLocks noChangeAspect="1"/>
          </p:cNvPicPr>
          <p:nvPr/>
        </p:nvPicPr>
        <p:blipFill>
          <a:blip r:embed="rId2"/>
          <a:stretch>
            <a:fillRect/>
          </a:stretch>
        </p:blipFill>
        <p:spPr>
          <a:xfrm>
            <a:off x="2284412" y="2127384"/>
            <a:ext cx="4584589" cy="2755631"/>
          </a:xfrm>
          <a:prstGeom prst="rect">
            <a:avLst/>
          </a:prstGeom>
        </p:spPr>
      </p:pic>
      <p:graphicFrame>
        <p:nvGraphicFramePr>
          <p:cNvPr id="14" name="Table 13"/>
          <p:cNvGraphicFramePr>
            <a:graphicFrameLocks noGrp="1"/>
          </p:cNvGraphicFramePr>
          <p:nvPr/>
        </p:nvGraphicFramePr>
        <p:xfrm>
          <a:off x="379412" y="2889384"/>
          <a:ext cx="1435212" cy="1289050"/>
        </p:xfrm>
        <a:graphic>
          <a:graphicData uri="http://schemas.openxmlformats.org/drawingml/2006/table">
            <a:tbl>
              <a:tblPr>
                <a:tableStyleId>{5940675A-B579-460E-94D1-54222C63F5DA}</a:tableStyleId>
              </a:tblPr>
              <a:tblGrid>
                <a:gridCol w="717606">
                  <a:extLst>
                    <a:ext uri="{9D8B030D-6E8A-4147-A177-3AD203B41FA5}">
                      <a16:colId xmlns:a16="http://schemas.microsoft.com/office/drawing/2014/main" val="20000"/>
                    </a:ext>
                  </a:extLst>
                </a:gridCol>
                <a:gridCol w="717606">
                  <a:extLst>
                    <a:ext uri="{9D8B030D-6E8A-4147-A177-3AD203B41FA5}">
                      <a16:colId xmlns:a16="http://schemas.microsoft.com/office/drawing/2014/main" val="20001"/>
                    </a:ext>
                  </a:extLst>
                </a:gridCol>
              </a:tblGrid>
              <a:tr h="184150">
                <a:tc>
                  <a:txBody>
                    <a:bodyPr/>
                    <a:lstStyle/>
                    <a:p>
                      <a:pPr algn="ctr" fontAlgn="b"/>
                      <a:r>
                        <a:rPr lang="en-US" sz="1100" u="none" strike="noStrike" dirty="0">
                          <a:effectLst/>
                        </a:rPr>
                        <a:t>Cycle</a:t>
                      </a:r>
                      <a:endParaRPr lang="en-US" sz="1100" b="0" i="0" u="none" strike="noStrike" dirty="0">
                        <a:solidFill>
                          <a:srgbClr val="000000"/>
                        </a:solidFill>
                        <a:effectLst/>
                        <a:latin typeface="Calibri" charset="0"/>
                      </a:endParaRPr>
                    </a:p>
                  </a:txBody>
                  <a:tcPr marL="6350" marR="6350" marT="6350" marB="0" anchor="b"/>
                </a:tc>
                <a:tc>
                  <a:txBody>
                    <a:bodyPr/>
                    <a:lstStyle/>
                    <a:p>
                      <a:pPr algn="ctr" fontAlgn="b"/>
                      <a:r>
                        <a:rPr lang="en-US" sz="1100" u="none" strike="noStrike" dirty="0">
                          <a:effectLst/>
                        </a:rPr>
                        <a:t>Story Points</a:t>
                      </a:r>
                      <a:endParaRPr lang="en-US" sz="11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0"/>
                  </a:ext>
                </a:extLst>
              </a:tr>
              <a:tr h="184150">
                <a:tc>
                  <a:txBody>
                    <a:bodyPr/>
                    <a:lstStyle/>
                    <a:p>
                      <a:pPr algn="ctr" fontAlgn="b"/>
                      <a:r>
                        <a:rPr lang="en-US" sz="1100" u="none" strike="noStrike">
                          <a:effectLst/>
                        </a:rPr>
                        <a:t>0</a:t>
                      </a:r>
                      <a:endParaRPr lang="en-US" sz="1100" b="0" i="0" u="none" strike="noStrike">
                        <a:solidFill>
                          <a:srgbClr val="000000"/>
                        </a:solidFill>
                        <a:effectLst/>
                        <a:latin typeface="Calibri" charset="0"/>
                      </a:endParaRPr>
                    </a:p>
                  </a:txBody>
                  <a:tcPr marL="6350" marR="6350" marT="6350" marB="0" anchor="b"/>
                </a:tc>
                <a:tc>
                  <a:txBody>
                    <a:bodyPr/>
                    <a:lstStyle/>
                    <a:p>
                      <a:pPr algn="ctr" fontAlgn="b"/>
                      <a:r>
                        <a:rPr lang="en-US" sz="1100" u="none" strike="noStrike">
                          <a:effectLst/>
                        </a:rPr>
                        <a:t>160</a:t>
                      </a:r>
                      <a:endParaRPr lang="en-US" sz="11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1"/>
                  </a:ext>
                </a:extLst>
              </a:tr>
              <a:tr h="184150">
                <a:tc>
                  <a:txBody>
                    <a:bodyPr/>
                    <a:lstStyle/>
                    <a:p>
                      <a:pPr algn="ctr" fontAlgn="b"/>
                      <a:r>
                        <a:rPr lang="en-US" sz="1100" u="none" strike="noStrike">
                          <a:effectLst/>
                        </a:rPr>
                        <a:t>1</a:t>
                      </a:r>
                      <a:endParaRPr lang="en-US" sz="1100" b="0" i="0" u="none" strike="noStrike">
                        <a:solidFill>
                          <a:srgbClr val="000000"/>
                        </a:solidFill>
                        <a:effectLst/>
                        <a:latin typeface="Calibri" charset="0"/>
                      </a:endParaRPr>
                    </a:p>
                  </a:txBody>
                  <a:tcPr marL="6350" marR="6350" marT="6350" marB="0" anchor="b"/>
                </a:tc>
                <a:tc>
                  <a:txBody>
                    <a:bodyPr/>
                    <a:lstStyle/>
                    <a:p>
                      <a:pPr algn="ctr" fontAlgn="b"/>
                      <a:r>
                        <a:rPr lang="en-US" sz="1100" u="none" strike="noStrike">
                          <a:effectLst/>
                        </a:rPr>
                        <a:t>150</a:t>
                      </a:r>
                      <a:endParaRPr lang="en-US" sz="11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2"/>
                  </a:ext>
                </a:extLst>
              </a:tr>
              <a:tr h="184150">
                <a:tc>
                  <a:txBody>
                    <a:bodyPr/>
                    <a:lstStyle/>
                    <a:p>
                      <a:pPr algn="ctr" fontAlgn="b"/>
                      <a:r>
                        <a:rPr lang="en-US" sz="1100" u="none" strike="noStrike">
                          <a:effectLst/>
                        </a:rPr>
                        <a:t>2</a:t>
                      </a:r>
                      <a:endParaRPr lang="en-US" sz="1100" b="0" i="0" u="none" strike="noStrike">
                        <a:solidFill>
                          <a:srgbClr val="000000"/>
                        </a:solidFill>
                        <a:effectLst/>
                        <a:latin typeface="Calibri" charset="0"/>
                      </a:endParaRPr>
                    </a:p>
                  </a:txBody>
                  <a:tcPr marL="6350" marR="6350" marT="6350" marB="0" anchor="b"/>
                </a:tc>
                <a:tc>
                  <a:txBody>
                    <a:bodyPr/>
                    <a:lstStyle/>
                    <a:p>
                      <a:pPr algn="ctr" fontAlgn="b"/>
                      <a:r>
                        <a:rPr lang="en-US" sz="1100" u="none" strike="noStrike">
                          <a:effectLst/>
                        </a:rPr>
                        <a:t>138</a:t>
                      </a:r>
                      <a:endParaRPr lang="en-US" sz="11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3"/>
                  </a:ext>
                </a:extLst>
              </a:tr>
              <a:tr h="184150">
                <a:tc>
                  <a:txBody>
                    <a:bodyPr/>
                    <a:lstStyle/>
                    <a:p>
                      <a:pPr algn="ctr" fontAlgn="b"/>
                      <a:r>
                        <a:rPr lang="en-US" sz="1100" u="none" strike="noStrike">
                          <a:effectLst/>
                        </a:rPr>
                        <a:t>3</a:t>
                      </a:r>
                      <a:endParaRPr lang="en-US" sz="1100" b="0" i="0" u="none" strike="noStrike">
                        <a:solidFill>
                          <a:srgbClr val="000000"/>
                        </a:solidFill>
                        <a:effectLst/>
                        <a:latin typeface="Calibri" charset="0"/>
                      </a:endParaRPr>
                    </a:p>
                  </a:txBody>
                  <a:tcPr marL="6350" marR="6350" marT="6350" marB="0" anchor="b"/>
                </a:tc>
                <a:tc>
                  <a:txBody>
                    <a:bodyPr/>
                    <a:lstStyle/>
                    <a:p>
                      <a:pPr algn="ctr" fontAlgn="b"/>
                      <a:r>
                        <a:rPr lang="en-US" sz="1100" u="none" strike="noStrike">
                          <a:effectLst/>
                        </a:rPr>
                        <a:t>127</a:t>
                      </a:r>
                      <a:endParaRPr lang="en-US" sz="11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4"/>
                  </a:ext>
                </a:extLst>
              </a:tr>
              <a:tr h="184150">
                <a:tc>
                  <a:txBody>
                    <a:bodyPr/>
                    <a:lstStyle/>
                    <a:p>
                      <a:pPr algn="ctr" fontAlgn="b"/>
                      <a:r>
                        <a:rPr lang="en-US" sz="1100" u="none" strike="noStrike">
                          <a:effectLst/>
                        </a:rPr>
                        <a:t>4</a:t>
                      </a:r>
                      <a:endParaRPr lang="en-US" sz="1100" b="0" i="0" u="none" strike="noStrike">
                        <a:solidFill>
                          <a:srgbClr val="000000"/>
                        </a:solidFill>
                        <a:effectLst/>
                        <a:latin typeface="Calibri" charset="0"/>
                      </a:endParaRPr>
                    </a:p>
                  </a:txBody>
                  <a:tcPr marL="6350" marR="6350" marT="6350" marB="0" anchor="b"/>
                </a:tc>
                <a:tc>
                  <a:txBody>
                    <a:bodyPr/>
                    <a:lstStyle/>
                    <a:p>
                      <a:pPr algn="ctr" fontAlgn="b"/>
                      <a:r>
                        <a:rPr lang="en-US" sz="1100" u="none" strike="noStrike">
                          <a:effectLst/>
                        </a:rPr>
                        <a:t>112</a:t>
                      </a:r>
                      <a:endParaRPr lang="en-US" sz="1100" b="0" i="0" u="none" strike="noStrike">
                        <a:solidFill>
                          <a:srgbClr val="000000"/>
                        </a:solidFill>
                        <a:effectLst/>
                        <a:latin typeface="Calibri" charset="0"/>
                      </a:endParaRPr>
                    </a:p>
                  </a:txBody>
                  <a:tcPr marL="6350" marR="6350" marT="6350" marB="0" anchor="b"/>
                </a:tc>
                <a:extLst>
                  <a:ext uri="{0D108BD9-81ED-4DB2-BD59-A6C34878D82A}">
                    <a16:rowId xmlns:a16="http://schemas.microsoft.com/office/drawing/2014/main" val="10005"/>
                  </a:ext>
                </a:extLst>
              </a:tr>
              <a:tr h="184150">
                <a:tc>
                  <a:txBody>
                    <a:bodyPr/>
                    <a:lstStyle/>
                    <a:p>
                      <a:pPr algn="ctr" fontAlgn="b"/>
                      <a:r>
                        <a:rPr lang="en-US" sz="1100" u="none" strike="noStrike">
                          <a:effectLst/>
                        </a:rPr>
                        <a:t>5</a:t>
                      </a:r>
                      <a:endParaRPr lang="en-US" sz="1100" b="0" i="0" u="none" strike="noStrike">
                        <a:solidFill>
                          <a:srgbClr val="000000"/>
                        </a:solidFill>
                        <a:effectLst/>
                        <a:latin typeface="Calibri" charset="0"/>
                      </a:endParaRPr>
                    </a:p>
                  </a:txBody>
                  <a:tcPr marL="6350" marR="6350" marT="6350" marB="0" anchor="b"/>
                </a:tc>
                <a:tc>
                  <a:txBody>
                    <a:bodyPr/>
                    <a:lstStyle/>
                    <a:p>
                      <a:pPr algn="ctr" fontAlgn="b"/>
                      <a:r>
                        <a:rPr lang="en-US" sz="1100" u="none" strike="noStrike" dirty="0">
                          <a:effectLst/>
                        </a:rPr>
                        <a:t>100</a:t>
                      </a:r>
                      <a:endParaRPr lang="en-US" sz="1100" b="0" i="0" u="none" strike="noStrike" dirty="0">
                        <a:solidFill>
                          <a:srgbClr val="000000"/>
                        </a:solidFill>
                        <a:effectLst/>
                        <a:latin typeface="Calibri" charset="0"/>
                      </a:endParaRPr>
                    </a:p>
                  </a:txBody>
                  <a:tcPr marL="6350" marR="6350" marT="6350" marB="0" anchor="b"/>
                </a:tc>
                <a:extLst>
                  <a:ext uri="{0D108BD9-81ED-4DB2-BD59-A6C34878D82A}">
                    <a16:rowId xmlns:a16="http://schemas.microsoft.com/office/drawing/2014/main" val="10006"/>
                  </a:ext>
                </a:extLst>
              </a:tr>
            </a:tbl>
          </a:graphicData>
        </a:graphic>
      </p:graphicFrame>
      <p:sp>
        <p:nvSpPr>
          <p:cNvPr id="15" name="TextBox 14"/>
          <p:cNvSpPr txBox="1"/>
          <p:nvPr/>
        </p:nvSpPr>
        <p:spPr>
          <a:xfrm>
            <a:off x="233237" y="5638800"/>
            <a:ext cx="9273693" cy="523220"/>
          </a:xfrm>
          <a:prstGeom prst="rect">
            <a:avLst/>
          </a:prstGeom>
          <a:noFill/>
        </p:spPr>
        <p:txBody>
          <a:bodyPr wrap="none" rtlCol="0">
            <a:spAutoFit/>
          </a:bodyPr>
          <a:lstStyle/>
          <a:p>
            <a:r>
              <a:rPr lang="en-US" dirty="0"/>
              <a:t>Project velocity is the slope over a consecutive series of cycles.</a:t>
            </a:r>
          </a:p>
        </p:txBody>
      </p:sp>
      <p:cxnSp>
        <p:nvCxnSpPr>
          <p:cNvPr id="17" name="Straight Connector 16"/>
          <p:cNvCxnSpPr/>
          <p:nvPr/>
        </p:nvCxnSpPr>
        <p:spPr bwMode="auto">
          <a:xfrm>
            <a:off x="7770812" y="2025516"/>
            <a:ext cx="0" cy="9144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19" name="Straight Connector 18"/>
          <p:cNvCxnSpPr/>
          <p:nvPr/>
        </p:nvCxnSpPr>
        <p:spPr bwMode="auto">
          <a:xfrm>
            <a:off x="7770812" y="2939916"/>
            <a:ext cx="13716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bwMode="auto">
          <a:xfrm>
            <a:off x="7770812" y="2177916"/>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bwMode="auto">
          <a:xfrm>
            <a:off x="7923212" y="2400300"/>
            <a:ext cx="228600" cy="1524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bwMode="auto">
          <a:xfrm>
            <a:off x="8151812" y="2552700"/>
            <a:ext cx="304800" cy="117408"/>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bwMode="auto">
          <a:xfrm>
            <a:off x="8458994" y="2670108"/>
            <a:ext cx="302418" cy="17496"/>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7427913" y="1469260"/>
            <a:ext cx="2514600" cy="523220"/>
          </a:xfrm>
          <a:prstGeom prst="rect">
            <a:avLst/>
          </a:prstGeom>
          <a:noFill/>
        </p:spPr>
        <p:txBody>
          <a:bodyPr wrap="square" rtlCol="0">
            <a:spAutoFit/>
          </a:bodyPr>
          <a:lstStyle/>
          <a:p>
            <a:r>
              <a:rPr lang="en-US" sz="1400" dirty="0"/>
              <a:t>Problem! The project cannot make progress gradually</a:t>
            </a:r>
          </a:p>
        </p:txBody>
      </p:sp>
      <p:sp>
        <p:nvSpPr>
          <p:cNvPr id="29" name="TextBox 28"/>
          <p:cNvSpPr txBox="1"/>
          <p:nvPr/>
        </p:nvSpPr>
        <p:spPr>
          <a:xfrm rot="16200000">
            <a:off x="7151777" y="2414200"/>
            <a:ext cx="933269" cy="276999"/>
          </a:xfrm>
          <a:prstGeom prst="rect">
            <a:avLst/>
          </a:prstGeom>
          <a:noFill/>
        </p:spPr>
        <p:txBody>
          <a:bodyPr wrap="none" rtlCol="0">
            <a:spAutoFit/>
          </a:bodyPr>
          <a:lstStyle/>
          <a:p>
            <a:r>
              <a:rPr lang="en-US" sz="1200" dirty="0"/>
              <a:t>Story points</a:t>
            </a:r>
          </a:p>
        </p:txBody>
      </p:sp>
      <p:sp>
        <p:nvSpPr>
          <p:cNvPr id="30" name="TextBox 29"/>
          <p:cNvSpPr txBox="1"/>
          <p:nvPr/>
        </p:nvSpPr>
        <p:spPr>
          <a:xfrm>
            <a:off x="9137604" y="2759780"/>
            <a:ext cx="511679" cy="276999"/>
          </a:xfrm>
          <a:prstGeom prst="rect">
            <a:avLst/>
          </a:prstGeom>
          <a:noFill/>
        </p:spPr>
        <p:txBody>
          <a:bodyPr wrap="none" rtlCol="0">
            <a:spAutoFit/>
          </a:bodyPr>
          <a:lstStyle/>
          <a:p>
            <a:r>
              <a:rPr lang="en-US" sz="1200" dirty="0"/>
              <a:t>cycle</a:t>
            </a:r>
          </a:p>
        </p:txBody>
      </p:sp>
      <p:cxnSp>
        <p:nvCxnSpPr>
          <p:cNvPr id="31" name="Straight Connector 30"/>
          <p:cNvCxnSpPr/>
          <p:nvPr/>
        </p:nvCxnSpPr>
        <p:spPr bwMode="auto">
          <a:xfrm>
            <a:off x="7681688" y="3871041"/>
            <a:ext cx="0" cy="9144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bwMode="auto">
          <a:xfrm>
            <a:off x="7681688" y="4785441"/>
            <a:ext cx="1371600" cy="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bwMode="auto">
          <a:xfrm>
            <a:off x="7681688" y="4023441"/>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7338789" y="3164482"/>
            <a:ext cx="2514600" cy="738664"/>
          </a:xfrm>
          <a:prstGeom prst="rect">
            <a:avLst/>
          </a:prstGeom>
          <a:noFill/>
        </p:spPr>
        <p:txBody>
          <a:bodyPr wrap="square" rtlCol="0">
            <a:spAutoFit/>
          </a:bodyPr>
          <a:lstStyle/>
          <a:p>
            <a:r>
              <a:rPr lang="en-US" sz="1400" dirty="0"/>
              <a:t>Oops! New user stories added to the project or original estimated story points are underestimated</a:t>
            </a:r>
          </a:p>
        </p:txBody>
      </p:sp>
      <p:sp>
        <p:nvSpPr>
          <p:cNvPr id="38" name="TextBox 37"/>
          <p:cNvSpPr txBox="1"/>
          <p:nvPr/>
        </p:nvSpPr>
        <p:spPr>
          <a:xfrm rot="16200000">
            <a:off x="7062653" y="4259725"/>
            <a:ext cx="933269" cy="276999"/>
          </a:xfrm>
          <a:prstGeom prst="rect">
            <a:avLst/>
          </a:prstGeom>
          <a:noFill/>
        </p:spPr>
        <p:txBody>
          <a:bodyPr wrap="none" rtlCol="0">
            <a:spAutoFit/>
          </a:bodyPr>
          <a:lstStyle/>
          <a:p>
            <a:r>
              <a:rPr lang="en-US" sz="1200" dirty="0"/>
              <a:t>Story points</a:t>
            </a:r>
          </a:p>
        </p:txBody>
      </p:sp>
      <p:sp>
        <p:nvSpPr>
          <p:cNvPr id="39" name="TextBox 38"/>
          <p:cNvSpPr txBox="1"/>
          <p:nvPr/>
        </p:nvSpPr>
        <p:spPr>
          <a:xfrm>
            <a:off x="9048480" y="4605305"/>
            <a:ext cx="511679" cy="276999"/>
          </a:xfrm>
          <a:prstGeom prst="rect">
            <a:avLst/>
          </a:prstGeom>
          <a:noFill/>
        </p:spPr>
        <p:txBody>
          <a:bodyPr wrap="none" rtlCol="0">
            <a:spAutoFit/>
          </a:bodyPr>
          <a:lstStyle/>
          <a:p>
            <a:r>
              <a:rPr lang="en-US" sz="1200" dirty="0"/>
              <a:t>cycle</a:t>
            </a:r>
          </a:p>
        </p:txBody>
      </p:sp>
      <p:cxnSp>
        <p:nvCxnSpPr>
          <p:cNvPr id="40" name="Straight Connector 39"/>
          <p:cNvCxnSpPr/>
          <p:nvPr/>
        </p:nvCxnSpPr>
        <p:spPr bwMode="auto">
          <a:xfrm>
            <a:off x="7834088" y="4232293"/>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bwMode="auto">
          <a:xfrm>
            <a:off x="7991195" y="4248519"/>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bwMode="auto">
          <a:xfrm>
            <a:off x="8129423" y="4442582"/>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bwMode="auto">
          <a:xfrm>
            <a:off x="8277067" y="4461565"/>
            <a:ext cx="152400" cy="222384"/>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bwMode="auto">
          <a:xfrm flipV="1">
            <a:off x="7986488" y="4245825"/>
            <a:ext cx="0" cy="187306"/>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48" name="Straight Connector 47"/>
          <p:cNvCxnSpPr/>
          <p:nvPr/>
        </p:nvCxnSpPr>
        <p:spPr bwMode="auto">
          <a:xfrm flipV="1">
            <a:off x="8281823" y="4461565"/>
            <a:ext cx="0" cy="187306"/>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50" name="Right Brace 49"/>
          <p:cNvSpPr/>
          <p:nvPr/>
        </p:nvSpPr>
        <p:spPr bwMode="auto">
          <a:xfrm rot="16200000">
            <a:off x="3478640" y="2049008"/>
            <a:ext cx="126144" cy="12954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Times New Roman" panose="02020503050405090304" pitchFamily="18" charset="0"/>
            </a:endParaRPr>
          </a:p>
        </p:txBody>
      </p:sp>
      <p:sp>
        <p:nvSpPr>
          <p:cNvPr id="51" name="TextBox 50"/>
          <p:cNvSpPr txBox="1"/>
          <p:nvPr/>
        </p:nvSpPr>
        <p:spPr>
          <a:xfrm>
            <a:off x="2984508" y="2398608"/>
            <a:ext cx="1114408" cy="276999"/>
          </a:xfrm>
          <a:prstGeom prst="rect">
            <a:avLst/>
          </a:prstGeom>
          <a:noFill/>
        </p:spPr>
        <p:txBody>
          <a:bodyPr wrap="none" rtlCol="0">
            <a:spAutoFit/>
          </a:bodyPr>
          <a:lstStyle/>
          <a:p>
            <a:r>
              <a:rPr lang="en-US" sz="1200" dirty="0"/>
              <a:t>actual progress</a:t>
            </a: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Scheduled versus Actual</a:t>
            </a:r>
          </a:p>
        </p:txBody>
      </p:sp>
      <p:sp>
        <p:nvSpPr>
          <p:cNvPr id="3" name="Content Placeholder 2"/>
          <p:cNvSpPr>
            <a:spLocks noGrp="1"/>
          </p:cNvSpPr>
          <p:nvPr>
            <p:ph idx="1"/>
          </p:nvPr>
        </p:nvSpPr>
        <p:spPr/>
        <p:txBody>
          <a:bodyPr/>
          <a:lstStyle/>
          <a:p>
            <a:r>
              <a:rPr lang="en-US" sz="2400" dirty="0"/>
              <a:t>When creating a release plan or a plan for a sprint, the project manager needs a schedule.</a:t>
            </a:r>
          </a:p>
          <a:p>
            <a:r>
              <a:rPr lang="en-US" sz="2400" dirty="0"/>
              <a:t>Consider our course project (must deliver by the end of Week 12).</a:t>
            </a:r>
          </a:p>
          <a:p>
            <a:pPr lvl="1"/>
            <a:r>
              <a:rPr lang="en-US" sz="2000" dirty="0"/>
              <a:t>Suppose the project starts at Week 2, each cycle being 1 week. The last cycle is to wrap out the project and write a report, prepare a poster or videos, etc.</a:t>
            </a:r>
          </a:p>
          <a:p>
            <a:pPr lvl="1"/>
            <a:r>
              <a:rPr lang="en-US" sz="2000" dirty="0"/>
              <a:t> At the end of Week 7 (5 cycles completed), the project is delayed.</a:t>
            </a:r>
          </a:p>
          <a:p>
            <a:pPr lvl="2"/>
            <a:r>
              <a:rPr lang="en-US" sz="1600" dirty="0"/>
              <a:t>PM needs to take actions after each cycle: e.g., trim off some user stories and request the team to deliver more story points per cycle</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59</a:t>
            </a:fld>
            <a:endParaRPr lang="en-US"/>
          </a:p>
        </p:txBody>
      </p:sp>
      <p:pic>
        <p:nvPicPr>
          <p:cNvPr id="12" name="Picture 11"/>
          <p:cNvPicPr>
            <a:picLocks noChangeAspect="1"/>
          </p:cNvPicPr>
          <p:nvPr/>
        </p:nvPicPr>
        <p:blipFill>
          <a:blip r:embed="rId2"/>
          <a:stretch>
            <a:fillRect/>
          </a:stretch>
        </p:blipFill>
        <p:spPr>
          <a:xfrm>
            <a:off x="3046412" y="4495800"/>
            <a:ext cx="3578226" cy="2150743"/>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Needs</a:t>
            </a:r>
          </a:p>
        </p:txBody>
      </p:sp>
      <p:sp>
        <p:nvSpPr>
          <p:cNvPr id="3" name="Content Placeholder 2"/>
          <p:cNvSpPr>
            <a:spLocks noGrp="1"/>
          </p:cNvSpPr>
          <p:nvPr>
            <p:ph idx="1"/>
          </p:nvPr>
        </p:nvSpPr>
        <p:spPr>
          <a:xfrm>
            <a:off x="412750" y="1676400"/>
            <a:ext cx="9263062" cy="4953000"/>
          </a:xfrm>
        </p:spPr>
        <p:txBody>
          <a:bodyPr/>
          <a:lstStyle/>
          <a:p>
            <a:r>
              <a:rPr lang="en-US" dirty="0"/>
              <a:t>The software project in the previous few slides needs a strategy to control the order of project tasks to </a:t>
            </a:r>
          </a:p>
          <a:p>
            <a:pPr lvl="1"/>
            <a:r>
              <a:rPr lang="en-US" dirty="0"/>
              <a:t>to reduce production overheads, </a:t>
            </a:r>
          </a:p>
          <a:p>
            <a:pPr lvl="1"/>
            <a:r>
              <a:rPr lang="en-US" dirty="0"/>
              <a:t>improve information passing efficiency, </a:t>
            </a:r>
          </a:p>
          <a:p>
            <a:pPr lvl="1"/>
            <a:r>
              <a:rPr lang="en-US" dirty="0"/>
              <a:t>give tractability from user expectation to delivery, </a:t>
            </a:r>
          </a:p>
          <a:p>
            <a:pPr lvl="1"/>
            <a:r>
              <a:rPr lang="en-US" dirty="0"/>
              <a:t>predict and track task/project completion and outstanding issues, </a:t>
            </a:r>
          </a:p>
          <a:p>
            <a:pPr lvl="1"/>
            <a:r>
              <a:rPr lang="en-US" dirty="0"/>
              <a:t>improve code quality, and ….</a:t>
            </a:r>
          </a:p>
          <a:p>
            <a:r>
              <a:rPr lang="en-US" dirty="0"/>
              <a:t> Otherwise….[next slide]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6</a:t>
            </a:fld>
            <a:endParaRPr 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dirty="0"/>
              <a:t>Scrum</a:t>
            </a:r>
            <a:br>
              <a:rPr lang="en-US" dirty="0"/>
            </a:br>
            <a:r>
              <a:rPr lang="en-US" sz="2800" dirty="0"/>
              <a:t>http://en.wikipedia.org/wiki/Scrum_(development)</a:t>
            </a:r>
          </a:p>
        </p:txBody>
      </p:sp>
      <p:sp>
        <p:nvSpPr>
          <p:cNvPr id="32771" name="Content Placeholder 2"/>
          <p:cNvSpPr>
            <a:spLocks noGrp="1"/>
          </p:cNvSpPr>
          <p:nvPr>
            <p:ph idx="1"/>
          </p:nvPr>
        </p:nvSpPr>
        <p:spPr>
          <a:xfrm>
            <a:off x="379412" y="1377696"/>
            <a:ext cx="9036050" cy="4953000"/>
          </a:xfrm>
        </p:spPr>
        <p:txBody>
          <a:bodyPr/>
          <a:lstStyle/>
          <a:p>
            <a:r>
              <a:rPr lang="en-US" sz="2000" dirty="0"/>
              <a:t>Is a kind of agile development process</a:t>
            </a:r>
          </a:p>
          <a:p>
            <a:r>
              <a:rPr lang="en-US" sz="2000" dirty="0"/>
              <a:t>Arguably the most widely used development process nowadays</a:t>
            </a:r>
          </a:p>
          <a:p>
            <a:r>
              <a:rPr lang="en-US" sz="2000" dirty="0"/>
              <a:t>driven by daily and periodic one-hour meetings</a:t>
            </a:r>
          </a:p>
          <a:p>
            <a:pPr lvl="1"/>
            <a:r>
              <a:rPr lang="en-US" sz="2000" dirty="0"/>
              <a:t>Go through the usage scenarios/stories to identify a slice of highest priority backlog tasks to be competed by the next iteration (Sprint) agreed by the customer</a:t>
            </a:r>
          </a:p>
          <a:p>
            <a:pPr lvl="1"/>
            <a:r>
              <a:rPr lang="en-US" sz="2000" dirty="0"/>
              <a:t>Together with customers, discuss the goal of the current Sprint, prioritize functions to be completed and divided into detailed tasks</a:t>
            </a:r>
          </a:p>
          <a:p>
            <a:pPr lvl="1"/>
            <a:r>
              <a:rPr lang="en-US" sz="2000" dirty="0"/>
              <a:t>Conduct periodic short planning and review meetings for tasks completed and not completed in time and revise the set of backlog tasks accordingly</a:t>
            </a:r>
          </a:p>
          <a:p>
            <a:r>
              <a:rPr lang="en-US" sz="2000" dirty="0"/>
              <a:t>Customers may change their mind at any time</a:t>
            </a:r>
          </a:p>
          <a:p>
            <a:pPr lvl="1"/>
            <a:r>
              <a:rPr lang="en-US" sz="2000" dirty="0"/>
              <a:t>Accept that the requirements cannot be fully understood or defined, </a:t>
            </a:r>
          </a:p>
          <a:p>
            <a:pPr lvl="1"/>
            <a:r>
              <a:rPr lang="en-US" sz="2000" dirty="0"/>
              <a:t>Focus on maximizing the team’s ability to deliver quickly and respond to the selected backlog tasks.</a:t>
            </a:r>
          </a:p>
        </p:txBody>
      </p:sp>
      <p:sp>
        <p:nvSpPr>
          <p:cNvPr id="32772"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0C1CDC63-15E1-46EA-9767-B66D50B29FE5}" type="slidenum">
              <a:rPr lang="zh-TW" altLang="en-US" sz="1400" smtClean="0">
                <a:solidFill>
                  <a:schemeClr val="folHlink"/>
                </a:solidFill>
              </a:rPr>
              <a:t>60</a:t>
            </a:fld>
            <a:endParaRPr lang="en-US" altLang="zh-TW" sz="1400">
              <a:solidFill>
                <a:schemeClr val="folHlink"/>
              </a:solidFill>
            </a:endParaRPr>
          </a:p>
        </p:txBody>
      </p:sp>
      <p:sp>
        <p:nvSpPr>
          <p:cNvPr id="2" name="Rectangle 1"/>
          <p:cNvSpPr/>
          <p:nvPr/>
        </p:nvSpPr>
        <p:spPr>
          <a:xfrm>
            <a:off x="320675" y="6218438"/>
            <a:ext cx="9220200" cy="400110"/>
          </a:xfrm>
          <a:prstGeom prst="rect">
            <a:avLst/>
          </a:prstGeom>
        </p:spPr>
        <p:txBody>
          <a:bodyPr wrap="square">
            <a:spAutoFit/>
          </a:bodyPr>
          <a:lstStyle/>
          <a:p>
            <a:r>
              <a:rPr lang="en-US" sz="2000" b="1" dirty="0"/>
              <a:t>Watch this video</a:t>
            </a:r>
            <a:r>
              <a:rPr lang="en-US" sz="2000" dirty="0"/>
              <a:t>: </a:t>
            </a:r>
            <a:r>
              <a:rPr lang="en-US" sz="2000" dirty="0">
                <a:hlinkClick r:id="rId2"/>
              </a:rPr>
              <a:t>https://tw.voicetube.com/videos/49552</a:t>
            </a:r>
            <a:r>
              <a:rPr lang="en-US" sz="2000" dirty="0"/>
              <a:t>  (ignore the ads)</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a:t>
            </a:r>
          </a:p>
        </p:txBody>
      </p:sp>
      <p:sp>
        <p:nvSpPr>
          <p:cNvPr id="3" name="Content Placeholder 2"/>
          <p:cNvSpPr>
            <a:spLocks noGrp="1"/>
          </p:cNvSpPr>
          <p:nvPr>
            <p:ph idx="1"/>
          </p:nvPr>
        </p:nvSpPr>
        <p:spPr>
          <a:xfrm>
            <a:off x="412750" y="1492339"/>
            <a:ext cx="9036050" cy="4953000"/>
          </a:xfrm>
        </p:spPr>
        <p:txBody>
          <a:bodyPr/>
          <a:lstStyle/>
          <a:p>
            <a:r>
              <a:rPr lang="en-US" sz="1800" dirty="0"/>
              <a:t>A product backlog = user stories and development tasks due to the completion of some user stories (e.g., bugs found in a later cycle)</a:t>
            </a:r>
          </a:p>
          <a:p>
            <a:r>
              <a:rPr lang="en-US" sz="1800" dirty="0"/>
              <a:t>Priority the product backlog</a:t>
            </a:r>
          </a:p>
          <a:p>
            <a:r>
              <a:rPr lang="en-US" sz="1800" dirty="0"/>
              <a:t>Suppose a cycle = two weeks (so, our project has six sprints at most)</a:t>
            </a:r>
          </a:p>
          <a:p>
            <a:r>
              <a:rPr lang="en-US" sz="1800" dirty="0"/>
              <a:t>A high-priority subset of the product backlog is treated as the current sprint backlog</a:t>
            </a:r>
          </a:p>
          <a:p>
            <a:pPr lvl="1"/>
            <a:r>
              <a:rPr lang="en-US" sz="1600" dirty="0"/>
              <a:t>The size of the sprint backlog is determined by the total number of story points that the team can be delivered within a cycle based on the history</a:t>
            </a:r>
          </a:p>
          <a:p>
            <a:r>
              <a:rPr lang="en-US" sz="1800" dirty="0"/>
              <a:t>Through the standing meeting, each team member picks an item from the sprint backlog. The target is to deliver the user story in the cycle. (Visualize as a </a:t>
            </a:r>
            <a:r>
              <a:rPr lang="en-US" sz="1800" b="1" dirty="0"/>
              <a:t>task board</a:t>
            </a:r>
            <a:r>
              <a:rPr lang="en-US" sz="1800" dirty="0"/>
              <a:t>)</a:t>
            </a:r>
          </a:p>
          <a:p>
            <a:pPr lvl="1"/>
            <a:r>
              <a:rPr lang="en-US" sz="1400" dirty="0"/>
              <a:t>The tasks needed to deliver the story when it is started are all placed into the “to-do” column of the task board.</a:t>
            </a:r>
          </a:p>
          <a:p>
            <a:pPr lvl="1"/>
            <a:r>
              <a:rPr lang="en-US" sz="1400" dirty="0"/>
              <a:t>When a task is being worked on, it is moved to the “in-progress” column.</a:t>
            </a:r>
          </a:p>
          <a:p>
            <a:pPr lvl="1"/>
            <a:r>
              <a:rPr lang="en-US" sz="1400" dirty="0"/>
              <a:t>When the implementation of the task is completed, it is moved to the “to verify” column (which is usually merged with the “in-progressz” column)</a:t>
            </a:r>
          </a:p>
          <a:p>
            <a:r>
              <a:rPr lang="en-US" sz="1800" dirty="0"/>
              <a:t>At the end of a sprint, conduct a sprint review</a:t>
            </a:r>
          </a:p>
          <a:p>
            <a:pPr lvl="1"/>
            <a:r>
              <a:rPr lang="en-US" sz="1400" dirty="0"/>
              <a:t>Product owners/users verify whether the user story is delivered. If ok, then move the task to the “Done” column. </a:t>
            </a:r>
          </a:p>
          <a:p>
            <a:r>
              <a:rPr lang="en-US" sz="1800" dirty="0"/>
              <a:t>Also, conduct a sprint retrospective (reflect on what has been done right to make progress and what to be improved to reduce or avoid blockers to improve productivity, </a:t>
            </a:r>
            <a:r>
              <a:rPr lang="en-US" sz="1800" dirty="0" err="1"/>
              <a:t>etc</a:t>
            </a:r>
            <a:r>
              <a:rPr lang="en-US" sz="1800" dirty="0"/>
              <a:t>)</a:t>
            </a:r>
          </a:p>
          <a:p>
            <a:pPr lvl="1"/>
            <a:endParaRPr lang="en-US" sz="1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61</a:t>
            </a:fld>
            <a:endParaRPr lang="en-US"/>
          </a:p>
        </p:txBody>
      </p:sp>
      <p:pic>
        <p:nvPicPr>
          <p:cNvPr id="5" name="Picture 4"/>
          <p:cNvPicPr>
            <a:picLocks noChangeAspect="1"/>
          </p:cNvPicPr>
          <p:nvPr/>
        </p:nvPicPr>
        <p:blipFill>
          <a:blip r:embed="rId2"/>
          <a:stretch>
            <a:fillRect/>
          </a:stretch>
        </p:blipFill>
        <p:spPr>
          <a:xfrm>
            <a:off x="7237412" y="165278"/>
            <a:ext cx="1995147" cy="1143000"/>
          </a:xfrm>
          <a:prstGeom prst="rect">
            <a:avLst/>
          </a:prstGeom>
        </p:spPr>
      </p:pic>
      <p:sp>
        <p:nvSpPr>
          <p:cNvPr id="6" name="TextBox 5"/>
          <p:cNvSpPr txBox="1"/>
          <p:nvPr/>
        </p:nvSpPr>
        <p:spPr>
          <a:xfrm>
            <a:off x="5473211" y="119665"/>
            <a:ext cx="1764201" cy="523220"/>
          </a:xfrm>
          <a:prstGeom prst="rect">
            <a:avLst/>
          </a:prstGeom>
          <a:noFill/>
        </p:spPr>
        <p:txBody>
          <a:bodyPr wrap="none" rtlCol="0">
            <a:spAutoFit/>
          </a:bodyPr>
          <a:lstStyle/>
          <a:p>
            <a:r>
              <a:rPr lang="en-US" dirty="0"/>
              <a:t>Task board</a:t>
            </a: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Tools and Meeting</a:t>
            </a:r>
            <a:br>
              <a:rPr lang="en-US" dirty="0"/>
            </a:br>
            <a:r>
              <a:rPr lang="en-US" sz="2400" dirty="0"/>
              <a:t>https://www.mountaingoatsoftware.com/agile/scrum/scrum-tools</a:t>
            </a:r>
          </a:p>
        </p:txBody>
      </p:sp>
      <p:sp>
        <p:nvSpPr>
          <p:cNvPr id="3" name="Content Placeholder 2"/>
          <p:cNvSpPr>
            <a:spLocks noGrp="1"/>
          </p:cNvSpPr>
          <p:nvPr>
            <p:ph idx="1"/>
          </p:nvPr>
        </p:nvSpPr>
        <p:spPr>
          <a:xfrm>
            <a:off x="412750" y="1676400"/>
            <a:ext cx="9186862" cy="4953000"/>
          </a:xfrm>
        </p:spPr>
        <p:txBody>
          <a:bodyPr/>
          <a:lstStyle/>
          <a:p>
            <a:r>
              <a:rPr lang="en-US" sz="2000" b="1" i="1" dirty="0">
                <a:solidFill>
                  <a:srgbClr val="C00000"/>
                </a:solidFill>
              </a:rPr>
              <a:t>product backlog </a:t>
            </a:r>
            <a:r>
              <a:rPr lang="en-US" sz="2000" dirty="0"/>
              <a:t>is a list of features desired for a final product, the bugs to be removed, technical work to set up and maintain development environment and user site, and knowledge (e.g., learn to use a new framework) to acquire by the project.</a:t>
            </a:r>
          </a:p>
          <a:p>
            <a:r>
              <a:rPr lang="en-US" sz="2000" b="1" i="1" dirty="0">
                <a:solidFill>
                  <a:srgbClr val="C00000"/>
                </a:solidFill>
              </a:rPr>
              <a:t>release burndown chart </a:t>
            </a:r>
            <a:r>
              <a:rPr lang="en-US" sz="2000" dirty="0"/>
              <a:t>tracks progress on a project. The chart itself is updated after each sprint. Teams can measure progress in any unit they choose.</a:t>
            </a:r>
          </a:p>
          <a:p>
            <a:r>
              <a:rPr lang="en-US" sz="2000" b="1" i="1" dirty="0">
                <a:solidFill>
                  <a:srgbClr val="C00000"/>
                </a:solidFill>
              </a:rPr>
              <a:t>sprint backlog </a:t>
            </a:r>
            <a:r>
              <a:rPr lang="en-US" sz="2000" dirty="0"/>
              <a:t>is a list of tasks to complete during a sprint. It is updated once a day.  </a:t>
            </a:r>
          </a:p>
          <a:p>
            <a:r>
              <a:rPr lang="en-US" sz="2000" b="1" i="1" dirty="0">
                <a:solidFill>
                  <a:srgbClr val="C00000"/>
                </a:solidFill>
              </a:rPr>
              <a:t>task board </a:t>
            </a:r>
            <a:r>
              <a:rPr lang="en-US" sz="2000" dirty="0"/>
              <a:t>is a sheet that every member of the team can use and add to over the course of a sprint, and is a visual representation of every task and what phase of completion it’s in. Usually, task boards include columns for stories, to-dos, work in process, things needing verification and items finished. Some teams also include burndown charts, notes and tests. </a:t>
            </a:r>
            <a:r>
              <a:rPr lang="en-US" sz="2000" b="1" i="1" dirty="0"/>
              <a:t>Hang the board on a wall </a:t>
            </a:r>
            <a:r>
              <a:rPr lang="en-US" sz="2000" dirty="0"/>
              <a:t>or digitalize it.  </a:t>
            </a:r>
          </a:p>
          <a:p>
            <a:r>
              <a:rPr lang="en-US" sz="2000" b="1" i="1" dirty="0">
                <a:solidFill>
                  <a:srgbClr val="C00000"/>
                </a:solidFill>
              </a:rPr>
              <a:t>Meeting</a:t>
            </a:r>
            <a:r>
              <a:rPr lang="en-US" sz="2000" dirty="0"/>
              <a:t>: The product owner shows up at the sprint planning meeting with the prioritized agile product backlog and describes the top items to the team. The team then determines which items they can complete during the coming sprint. The team then moves items from the product backlog to the sprint backlog. In doing so, they expand each Scrum product backlog item into one or more sprint backlog tasks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62</a:t>
            </a:fld>
            <a:endParaRPr lang="en-US"/>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Tools</a:t>
            </a:r>
            <a:br>
              <a:rPr lang="en-US" dirty="0"/>
            </a:br>
            <a:r>
              <a:rPr lang="en-US" sz="2400" dirty="0"/>
              <a:t>https://www.mountaingoatsoftware.com/agile/scrum/scrum-tools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63</a:t>
            </a:fld>
            <a:endParaRPr lang="en-US"/>
          </a:p>
        </p:txBody>
      </p:sp>
      <p:pic>
        <p:nvPicPr>
          <p:cNvPr id="7" name="Picture 6"/>
          <p:cNvPicPr>
            <a:picLocks noChangeAspect="1"/>
          </p:cNvPicPr>
          <p:nvPr/>
        </p:nvPicPr>
        <p:blipFill>
          <a:blip r:embed="rId2"/>
          <a:stretch>
            <a:fillRect/>
          </a:stretch>
        </p:blipFill>
        <p:spPr>
          <a:xfrm>
            <a:off x="303212" y="4267199"/>
            <a:ext cx="4419600" cy="2531945"/>
          </a:xfrm>
          <a:prstGeom prst="rect">
            <a:avLst/>
          </a:prstGeom>
        </p:spPr>
      </p:pic>
      <p:sp>
        <p:nvSpPr>
          <p:cNvPr id="8" name="Rectangle 7"/>
          <p:cNvSpPr/>
          <p:nvPr/>
        </p:nvSpPr>
        <p:spPr>
          <a:xfrm>
            <a:off x="760412" y="3777110"/>
            <a:ext cx="1819729" cy="523220"/>
          </a:xfrm>
          <a:prstGeom prst="rect">
            <a:avLst/>
          </a:prstGeom>
        </p:spPr>
        <p:txBody>
          <a:bodyPr wrap="none">
            <a:spAutoFit/>
          </a:bodyPr>
          <a:lstStyle/>
          <a:p>
            <a:r>
              <a:rPr lang="en-US" b="1" i="1" dirty="0">
                <a:solidFill>
                  <a:srgbClr val="C00000"/>
                </a:solidFill>
              </a:rPr>
              <a:t>task board </a:t>
            </a:r>
            <a:endParaRPr lang="en-US" dirty="0"/>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1776" y="3804684"/>
            <a:ext cx="4275099" cy="2824716"/>
          </a:xfrm>
          <a:prstGeom prst="rect">
            <a:avLst/>
          </a:prstGeom>
        </p:spPr>
      </p:pic>
      <p:sp>
        <p:nvSpPr>
          <p:cNvPr id="10" name="Rectangle 9"/>
          <p:cNvSpPr/>
          <p:nvPr/>
        </p:nvSpPr>
        <p:spPr>
          <a:xfrm>
            <a:off x="5054714" y="3215233"/>
            <a:ext cx="2377574" cy="523220"/>
          </a:xfrm>
          <a:prstGeom prst="rect">
            <a:avLst/>
          </a:prstGeom>
        </p:spPr>
        <p:txBody>
          <a:bodyPr wrap="none">
            <a:spAutoFit/>
          </a:bodyPr>
          <a:lstStyle/>
          <a:p>
            <a:r>
              <a:rPr lang="en-US" b="1" i="1" dirty="0">
                <a:solidFill>
                  <a:srgbClr val="C00000"/>
                </a:solidFill>
              </a:rPr>
              <a:t>sprint backlog </a:t>
            </a:r>
            <a:endParaRPr lang="en-US" dirty="0"/>
          </a:p>
        </p:txBody>
      </p:sp>
      <p:cxnSp>
        <p:nvCxnSpPr>
          <p:cNvPr id="12" name="Straight Arrow Connector 11"/>
          <p:cNvCxnSpPr/>
          <p:nvPr/>
        </p:nvCxnSpPr>
        <p:spPr bwMode="auto">
          <a:xfrm flipH="1">
            <a:off x="8458994" y="3476843"/>
            <a:ext cx="230982" cy="60451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7738476" y="3178170"/>
            <a:ext cx="2132013" cy="523220"/>
          </a:xfrm>
          <a:prstGeom prst="rect">
            <a:avLst/>
          </a:prstGeom>
          <a:noFill/>
        </p:spPr>
        <p:txBody>
          <a:bodyPr wrap="square" rtlCol="0">
            <a:spAutoFit/>
          </a:bodyPr>
          <a:lstStyle/>
          <a:p>
            <a:r>
              <a:rPr lang="en-US" sz="1400" dirty="0"/>
              <a:t>Hours to go to complete the task</a:t>
            </a:r>
          </a:p>
        </p:txBody>
      </p:sp>
      <p:pic>
        <p:nvPicPr>
          <p:cNvPr id="15" name="Picture 14"/>
          <p:cNvPicPr>
            <a:picLocks noChangeAspect="1"/>
          </p:cNvPicPr>
          <p:nvPr/>
        </p:nvPicPr>
        <p:blipFill>
          <a:blip r:embed="rId4"/>
          <a:stretch>
            <a:fillRect/>
          </a:stretch>
        </p:blipFill>
        <p:spPr>
          <a:xfrm>
            <a:off x="5332412" y="1536108"/>
            <a:ext cx="2531932" cy="1538288"/>
          </a:xfrm>
          <a:prstGeom prst="rect">
            <a:avLst/>
          </a:prstGeom>
        </p:spPr>
      </p:pic>
      <p:sp>
        <p:nvSpPr>
          <p:cNvPr id="16" name="Rectangle 15"/>
          <p:cNvSpPr/>
          <p:nvPr/>
        </p:nvSpPr>
        <p:spPr>
          <a:xfrm>
            <a:off x="6043217" y="1367418"/>
            <a:ext cx="3783408" cy="523220"/>
          </a:xfrm>
          <a:prstGeom prst="rect">
            <a:avLst/>
          </a:prstGeom>
        </p:spPr>
        <p:txBody>
          <a:bodyPr wrap="none">
            <a:spAutoFit/>
          </a:bodyPr>
          <a:lstStyle/>
          <a:p>
            <a:r>
              <a:rPr lang="en-US" b="1" i="1" dirty="0">
                <a:solidFill>
                  <a:srgbClr val="C00000"/>
                </a:solidFill>
              </a:rPr>
              <a:t>release burndown chart </a:t>
            </a:r>
            <a:endParaRPr lang="en-US" dirty="0"/>
          </a:p>
        </p:txBody>
      </p:sp>
      <p:sp>
        <p:nvSpPr>
          <p:cNvPr id="17" name="Rectangle 16"/>
          <p:cNvSpPr/>
          <p:nvPr/>
        </p:nvSpPr>
        <p:spPr>
          <a:xfrm>
            <a:off x="227012" y="1730514"/>
            <a:ext cx="4949825" cy="707886"/>
          </a:xfrm>
          <a:prstGeom prst="rect">
            <a:avLst/>
          </a:prstGeom>
        </p:spPr>
        <p:txBody>
          <a:bodyPr>
            <a:spAutoFit/>
          </a:bodyPr>
          <a:lstStyle/>
          <a:p>
            <a:r>
              <a:rPr lang="en-US" sz="2000" dirty="0"/>
              <a:t>https://www.mountaingoatsoftware.com/agile/scrum/scrum-tools</a:t>
            </a:r>
            <a:r>
              <a:rPr lang="en-US" sz="2000" b="1" dirty="0">
                <a:solidFill>
                  <a:srgbClr val="C00000"/>
                </a:solidFill>
              </a:rPr>
              <a:t>/product-backlog/example</a:t>
            </a:r>
          </a:p>
        </p:txBody>
      </p:sp>
      <p:pic>
        <p:nvPicPr>
          <p:cNvPr id="18" name="Picture 17"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162" y="2433355"/>
            <a:ext cx="3538436" cy="1169509"/>
          </a:xfrm>
          <a:prstGeom prst="rect">
            <a:avLst/>
          </a:prstGeom>
        </p:spPr>
      </p:pic>
      <p:sp>
        <p:nvSpPr>
          <p:cNvPr id="3" name="TextBox 2"/>
          <p:cNvSpPr txBox="1"/>
          <p:nvPr/>
        </p:nvSpPr>
        <p:spPr>
          <a:xfrm>
            <a:off x="6475412" y="6532639"/>
            <a:ext cx="2263761" cy="400110"/>
          </a:xfrm>
          <a:prstGeom prst="rect">
            <a:avLst/>
          </a:prstGeom>
          <a:noFill/>
        </p:spPr>
        <p:txBody>
          <a:bodyPr wrap="none" rtlCol="0">
            <a:spAutoFit/>
          </a:bodyPr>
          <a:lstStyle/>
          <a:p>
            <a:r>
              <a:rPr lang="en-US" sz="2000" dirty="0"/>
              <a:t>Sum: 102  86  69 33</a:t>
            </a:r>
          </a:p>
        </p:txBody>
      </p:sp>
      <p:cxnSp>
        <p:nvCxnSpPr>
          <p:cNvPr id="14" name="Straight Arrow Connector 13"/>
          <p:cNvCxnSpPr/>
          <p:nvPr/>
        </p:nvCxnSpPr>
        <p:spPr bwMode="auto">
          <a:xfrm flipV="1">
            <a:off x="8913812" y="5105400"/>
            <a:ext cx="0" cy="76200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bwMode="auto">
          <a:xfrm>
            <a:off x="8913812" y="5867400"/>
            <a:ext cx="956677" cy="0"/>
          </a:xfrm>
          <a:prstGeom prst="straightConnector1">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9362415" y="5831307"/>
            <a:ext cx="561372" cy="338554"/>
          </a:xfrm>
          <a:prstGeom prst="rect">
            <a:avLst/>
          </a:prstGeom>
          <a:noFill/>
        </p:spPr>
        <p:txBody>
          <a:bodyPr wrap="none" rtlCol="0">
            <a:spAutoFit/>
          </a:bodyPr>
          <a:lstStyle/>
          <a:p>
            <a:r>
              <a:rPr lang="en-US" sz="1600" dirty="0"/>
              <a:t>days</a:t>
            </a:r>
          </a:p>
        </p:txBody>
      </p:sp>
      <p:sp>
        <p:nvSpPr>
          <p:cNvPr id="22" name="TextBox 21"/>
          <p:cNvSpPr txBox="1"/>
          <p:nvPr/>
        </p:nvSpPr>
        <p:spPr>
          <a:xfrm>
            <a:off x="8639218" y="4734899"/>
            <a:ext cx="697627" cy="369332"/>
          </a:xfrm>
          <a:prstGeom prst="rect">
            <a:avLst/>
          </a:prstGeom>
          <a:noFill/>
        </p:spPr>
        <p:txBody>
          <a:bodyPr wrap="none" rtlCol="0">
            <a:spAutoFit/>
          </a:bodyPr>
          <a:lstStyle/>
          <a:p>
            <a:r>
              <a:rPr lang="en-US" sz="1800" dirty="0"/>
              <a:t>hours</a:t>
            </a:r>
          </a:p>
        </p:txBody>
      </p:sp>
      <p:cxnSp>
        <p:nvCxnSpPr>
          <p:cNvPr id="24" name="Straight Connector 23"/>
          <p:cNvCxnSpPr/>
          <p:nvPr/>
        </p:nvCxnSpPr>
        <p:spPr bwMode="auto">
          <a:xfrm>
            <a:off x="9006875" y="5410200"/>
            <a:ext cx="211737" cy="76200"/>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bwMode="auto">
          <a:xfrm flipH="1" flipV="1">
            <a:off x="9188407" y="5485232"/>
            <a:ext cx="148438" cy="113713"/>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bwMode="auto">
          <a:xfrm flipH="1" flipV="1">
            <a:off x="9336845" y="5596991"/>
            <a:ext cx="111955" cy="159413"/>
          </a:xfrm>
          <a:prstGeom prst="line">
            <a:avLst/>
          </a:prstGeom>
          <a:ln>
            <a:headEnd type="none" w="sm" len="sm"/>
            <a:tailEnd type="none" w="sm" len="sm"/>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8818006" y="5141544"/>
            <a:ext cx="453970" cy="307777"/>
          </a:xfrm>
          <a:prstGeom prst="rect">
            <a:avLst/>
          </a:prstGeom>
          <a:noFill/>
        </p:spPr>
        <p:txBody>
          <a:bodyPr wrap="none" rtlCol="0">
            <a:spAutoFit/>
          </a:bodyPr>
          <a:lstStyle/>
          <a:p>
            <a:r>
              <a:rPr lang="en-US" sz="1400" dirty="0"/>
              <a:t>102</a:t>
            </a:r>
          </a:p>
        </p:txBody>
      </p:sp>
      <p:sp>
        <p:nvSpPr>
          <p:cNvPr id="31" name="TextBox 30"/>
          <p:cNvSpPr txBox="1"/>
          <p:nvPr/>
        </p:nvSpPr>
        <p:spPr>
          <a:xfrm>
            <a:off x="9182368" y="5251846"/>
            <a:ext cx="364202" cy="307777"/>
          </a:xfrm>
          <a:prstGeom prst="rect">
            <a:avLst/>
          </a:prstGeom>
          <a:noFill/>
        </p:spPr>
        <p:txBody>
          <a:bodyPr wrap="none" rtlCol="0">
            <a:spAutoFit/>
          </a:bodyPr>
          <a:lstStyle/>
          <a:p>
            <a:r>
              <a:rPr lang="en-US" sz="1400" dirty="0"/>
              <a:t>86</a:t>
            </a:r>
          </a:p>
        </p:txBody>
      </p:sp>
      <p:sp>
        <p:nvSpPr>
          <p:cNvPr id="32" name="TextBox 31"/>
          <p:cNvSpPr txBox="1"/>
          <p:nvPr/>
        </p:nvSpPr>
        <p:spPr>
          <a:xfrm>
            <a:off x="9336845" y="5404565"/>
            <a:ext cx="364202" cy="307777"/>
          </a:xfrm>
          <a:prstGeom prst="rect">
            <a:avLst/>
          </a:prstGeom>
          <a:noFill/>
        </p:spPr>
        <p:txBody>
          <a:bodyPr wrap="none" rtlCol="0">
            <a:spAutoFit/>
          </a:bodyPr>
          <a:lstStyle/>
          <a:p>
            <a:r>
              <a:rPr lang="en-US" sz="1400" dirty="0"/>
              <a:t>69</a:t>
            </a:r>
          </a:p>
        </p:txBody>
      </p:sp>
      <p:sp>
        <p:nvSpPr>
          <p:cNvPr id="34" name="TextBox 33"/>
          <p:cNvSpPr txBox="1"/>
          <p:nvPr/>
        </p:nvSpPr>
        <p:spPr>
          <a:xfrm>
            <a:off x="9381776" y="5580474"/>
            <a:ext cx="364202" cy="307777"/>
          </a:xfrm>
          <a:prstGeom prst="rect">
            <a:avLst/>
          </a:prstGeom>
          <a:noFill/>
        </p:spPr>
        <p:txBody>
          <a:bodyPr wrap="none" rtlCol="0">
            <a:spAutoFit/>
          </a:bodyPr>
          <a:lstStyle/>
          <a:p>
            <a:r>
              <a:rPr lang="en-US" sz="1400" dirty="0"/>
              <a:t>33</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Roles</a:t>
            </a:r>
          </a:p>
        </p:txBody>
      </p:sp>
      <p:sp>
        <p:nvSpPr>
          <p:cNvPr id="3" name="Content Placeholder 2"/>
          <p:cNvSpPr>
            <a:spLocks noGrp="1"/>
          </p:cNvSpPr>
          <p:nvPr>
            <p:ph idx="1"/>
          </p:nvPr>
        </p:nvSpPr>
        <p:spPr/>
        <p:txBody>
          <a:bodyPr/>
          <a:lstStyle/>
          <a:p>
            <a:r>
              <a:rPr lang="en-US" sz="2400" b="1" i="1" dirty="0"/>
              <a:t>Scrum Master</a:t>
            </a:r>
            <a:r>
              <a:rPr lang="en-US" sz="2400" dirty="0"/>
              <a:t> is the team's coach and helps Scrum practitioners achieve their highest level of performance.</a:t>
            </a:r>
          </a:p>
          <a:p>
            <a:pPr lvl="1"/>
            <a:r>
              <a:rPr lang="en-US" sz="2000" dirty="0"/>
              <a:t>This role does not provide day-to-day direction to the team and does not assign tasks to individuals.</a:t>
            </a:r>
          </a:p>
          <a:p>
            <a:pPr lvl="1"/>
            <a:r>
              <a:rPr lang="en-US" sz="2000" dirty="0"/>
              <a:t>In many projects, this role is assumed by the project manager.</a:t>
            </a:r>
          </a:p>
          <a:p>
            <a:r>
              <a:rPr lang="en-US" sz="2400" b="1" i="1" dirty="0"/>
              <a:t>Product owner </a:t>
            </a:r>
            <a:r>
              <a:rPr lang="en-US" sz="2400" dirty="0"/>
              <a:t>is responsible for prioritizing the backlog during Scrum development.</a:t>
            </a:r>
          </a:p>
          <a:p>
            <a:r>
              <a:rPr lang="en-US" sz="2400" b="1" i="1" dirty="0"/>
              <a:t>Scrum development team </a:t>
            </a:r>
            <a:r>
              <a:rPr lang="en-US" sz="2400" dirty="0"/>
              <a:t>as a whole. </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64</a:t>
            </a:fld>
            <a:endParaRPr 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among Agile Methods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65</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819" y="1524000"/>
            <a:ext cx="3357082" cy="4953000"/>
          </a:xfrm>
          <a:prstGeom prst="rect">
            <a:avLst/>
          </a:prstGeom>
        </p:spPr>
      </p:pic>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8419" y="1828800"/>
            <a:ext cx="3610480" cy="3115110"/>
          </a:xfrm>
          <a:prstGeom prst="rect">
            <a:avLst/>
          </a:prstGeom>
        </p:spPr>
      </p:pic>
      <p:cxnSp>
        <p:nvCxnSpPr>
          <p:cNvPr id="8" name="Elbow Connector 7"/>
          <p:cNvCxnSpPr>
            <a:stCxn id="5" idx="2"/>
            <a:endCxn id="6" idx="0"/>
          </p:cNvCxnSpPr>
          <p:nvPr/>
        </p:nvCxnSpPr>
        <p:spPr bwMode="auto">
          <a:xfrm rot="5400000" flipH="1" flipV="1">
            <a:off x="2657409" y="2260750"/>
            <a:ext cx="4648200" cy="3784299"/>
          </a:xfrm>
          <a:prstGeom prst="bentConnector5">
            <a:avLst>
              <a:gd name="adj1" fmla="val -4918"/>
              <a:gd name="adj2" fmla="val 48326"/>
              <a:gd name="adj3" fmla="val 104918"/>
            </a:avLst>
          </a:prstGeom>
          <a:ln>
            <a:headEnd type="none" w="sm" len="sm"/>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rot="16200000">
            <a:off x="-571002" y="3299394"/>
            <a:ext cx="3464410" cy="523220"/>
          </a:xfrm>
          <a:prstGeom prst="rect">
            <a:avLst/>
          </a:prstGeom>
          <a:noFill/>
        </p:spPr>
        <p:txBody>
          <a:bodyPr wrap="none" rtlCol="0">
            <a:spAutoFit/>
          </a:bodyPr>
          <a:lstStyle/>
          <a:p>
            <a:r>
              <a:rPr lang="en-US" dirty="0"/>
              <a:t>Extreme Programming</a:t>
            </a:r>
          </a:p>
        </p:txBody>
      </p:sp>
      <p:sp>
        <p:nvSpPr>
          <p:cNvPr id="11" name="Right Arrow 10"/>
          <p:cNvSpPr/>
          <p:nvPr/>
        </p:nvSpPr>
        <p:spPr bwMode="auto">
          <a:xfrm>
            <a:off x="1410819" y="2743200"/>
            <a:ext cx="381000" cy="1524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Times New Roman" panose="02020503050405090304" pitchFamily="18" charset="0"/>
            </a:endParaRPr>
          </a:p>
        </p:txBody>
      </p:sp>
      <p:sp>
        <p:nvSpPr>
          <p:cNvPr id="12" name="TextBox 11"/>
          <p:cNvSpPr txBox="1"/>
          <p:nvPr/>
        </p:nvSpPr>
        <p:spPr>
          <a:xfrm rot="16200000">
            <a:off x="8700590" y="3891288"/>
            <a:ext cx="1122423" cy="523220"/>
          </a:xfrm>
          <a:prstGeom prst="rect">
            <a:avLst/>
          </a:prstGeom>
          <a:noFill/>
        </p:spPr>
        <p:txBody>
          <a:bodyPr wrap="none" rtlCol="0">
            <a:spAutoFit/>
          </a:bodyPr>
          <a:lstStyle/>
          <a:p>
            <a:r>
              <a:rPr lang="en-US" dirty="0"/>
              <a:t>Scrum</a:t>
            </a:r>
          </a:p>
        </p:txBody>
      </p:sp>
      <p:sp>
        <p:nvSpPr>
          <p:cNvPr id="13" name="Right Arrow 12"/>
          <p:cNvSpPr/>
          <p:nvPr/>
        </p:nvSpPr>
        <p:spPr bwMode="auto">
          <a:xfrm rot="10800000">
            <a:off x="8788917" y="4152898"/>
            <a:ext cx="381000" cy="1524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en-US" sz="2800" b="0" i="0" u="none" strike="noStrike" cap="none" normalizeH="0" baseline="0">
              <a:ln>
                <a:noFill/>
              </a:ln>
              <a:solidFill>
                <a:schemeClr val="tx1"/>
              </a:solidFill>
              <a:effectLst/>
              <a:latin typeface="Times New Roman" panose="02020503050405090304" pitchFamily="18" charset="0"/>
            </a:endParaRP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Reading</a:t>
            </a:r>
          </a:p>
        </p:txBody>
      </p:sp>
      <p:sp>
        <p:nvSpPr>
          <p:cNvPr id="3" name="Content Placeholder 2"/>
          <p:cNvSpPr>
            <a:spLocks noGrp="1"/>
          </p:cNvSpPr>
          <p:nvPr>
            <p:ph idx="1"/>
          </p:nvPr>
        </p:nvSpPr>
        <p:spPr/>
        <p:txBody>
          <a:bodyPr/>
          <a:lstStyle/>
          <a:p>
            <a:r>
              <a:rPr lang="en-US" dirty="0"/>
              <a:t>Read the following section of this reference: </a:t>
            </a:r>
            <a:r>
              <a:rPr lang="en-US" sz="2800" dirty="0">
                <a:hlinkClick r:id="rId2"/>
              </a:rPr>
              <a:t>https://arxiv.org/ftp/arxiv/papers/1709/1709.08439.pdf</a:t>
            </a:r>
            <a:endParaRPr lang="en-US" sz="2800" dirty="0"/>
          </a:p>
          <a:p>
            <a:pPr lvl="1"/>
            <a:r>
              <a:rPr lang="en-US" dirty="0"/>
              <a:t>Section 3.2 Scrum</a:t>
            </a:r>
          </a:p>
          <a:p>
            <a:r>
              <a:rPr lang="en-US" dirty="0"/>
              <a:t>Read the differences in Scrum Master and Product Owner in Scrum </a:t>
            </a:r>
          </a:p>
          <a:p>
            <a:pPr lvl="1"/>
            <a:r>
              <a:rPr lang="en-US" sz="2000" dirty="0"/>
              <a:t>https://www.yodiz.com/blog/scrum-master-vs-product-owner-differences-in-skills-duties-and-responsibilities-agile-methodology/</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66</a:t>
            </a:fld>
            <a:endParaRPr lang="en-US"/>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lstStyle/>
          <a:p>
            <a:pPr marL="514350" indent="-514350">
              <a:buFont typeface="+mj-lt"/>
              <a:buAutoNum type="arabicPeriod"/>
            </a:pPr>
            <a:r>
              <a:rPr lang="en-US" sz="1800" dirty="0" err="1"/>
              <a:t>João</a:t>
            </a:r>
            <a:r>
              <a:rPr lang="en-US" sz="1800" dirty="0"/>
              <a:t> M. </a:t>
            </a:r>
            <a:r>
              <a:rPr lang="en-US" sz="1800" dirty="0" err="1"/>
              <a:t>Fernandes</a:t>
            </a:r>
            <a:r>
              <a:rPr lang="en-US" sz="1800" dirty="0"/>
              <a:t> and </a:t>
            </a:r>
            <a:r>
              <a:rPr lang="en-US" sz="1800" dirty="0" err="1"/>
              <a:t>Sónia</a:t>
            </a:r>
            <a:r>
              <a:rPr lang="en-US" sz="1800" dirty="0"/>
              <a:t> M. Sousa. 2010. </a:t>
            </a:r>
            <a:r>
              <a:rPr lang="en-US" sz="1800" dirty="0" err="1"/>
              <a:t>PlayScrum</a:t>
            </a:r>
            <a:r>
              <a:rPr lang="en-US" sz="1800" dirty="0"/>
              <a:t> - A Card Game to Learn the Scrum Agile Method. In Proceedings of the 2010 Second International Conference on Games and Virtual Worlds for Serious Applications (VS-GAMES '10). IEEE Computer Society, Washington, DC, USA, 52-59. DOI: </a:t>
            </a:r>
            <a:r>
              <a:rPr lang="en-US" sz="1800" dirty="0">
                <a:hlinkClick r:id="rId2"/>
              </a:rPr>
              <a:t>https://doi.org/10.1109/VS-GAMES.2010.24</a:t>
            </a:r>
            <a:endParaRPr lang="en-US" sz="1800" dirty="0"/>
          </a:p>
          <a:p>
            <a:pPr marL="977900" lvl="1" indent="-514350"/>
            <a:r>
              <a:rPr lang="en-US" sz="1400" dirty="0"/>
              <a:t>Include a concise summary of Scrum</a:t>
            </a:r>
          </a:p>
          <a:p>
            <a:pPr marL="514350" indent="-514350">
              <a:buFont typeface="+mj-lt"/>
              <a:buAutoNum type="arabicPeriod"/>
            </a:pPr>
            <a:r>
              <a:rPr lang="en-US" sz="1800" dirty="0"/>
              <a:t>Videos on YouTube</a:t>
            </a:r>
          </a:p>
          <a:p>
            <a:pPr marL="977900" lvl="1" indent="-514350"/>
            <a:r>
              <a:rPr lang="en-US" sz="1400" dirty="0"/>
              <a:t>https://www.youtube.com/results?search_query=scrum</a:t>
            </a:r>
            <a:br>
              <a:rPr lang="en-US" sz="1400" dirty="0"/>
            </a:br>
            <a:endParaRPr lang="en-US" sz="1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t>67</a:t>
            </a:fld>
            <a:endParaRPr lang="en-US"/>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i="1" dirty="0">
                <a:ea typeface="PMingLiU" charset="-120"/>
              </a:rPr>
              <a:t>Bugs and Delays are Ubiquitous: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212" y="1752600"/>
            <a:ext cx="9036050" cy="2419539"/>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t>7</a:t>
            </a:fld>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04308"/>
            <a:ext cx="5162827" cy="122969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12" y="5181600"/>
            <a:ext cx="5211977" cy="809165"/>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12" y="5874563"/>
            <a:ext cx="2743200" cy="286669"/>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7012" y="6096000"/>
            <a:ext cx="4890337" cy="683898"/>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43371" y="3931281"/>
            <a:ext cx="4627386" cy="838200"/>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0792" y="4876800"/>
            <a:ext cx="4530899" cy="840786"/>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a:defRPr/>
            </a:pPr>
            <a:br>
              <a:rPr lang="zh-TW" altLang="en-US" sz="3200" dirty="0">
                <a:latin typeface="+mn-lt"/>
                <a:ea typeface="PMingLiU" charset="-120"/>
              </a:rPr>
            </a:br>
            <a:r>
              <a:rPr lang="en-US" altLang="zh-TW" sz="3200" i="1" dirty="0">
                <a:latin typeface="+mn-lt"/>
                <a:ea typeface="PMingLiU" charset="-120"/>
              </a:rPr>
              <a:t>Bugs and Delays are Ubiquitous:</a:t>
            </a:r>
            <a:br>
              <a:rPr lang="en-US" altLang="zh-TW" sz="3200" dirty="0">
                <a:latin typeface="+mn-lt"/>
                <a:ea typeface="PMingLiU" charset="-120"/>
              </a:rPr>
            </a:br>
            <a:r>
              <a:rPr lang="en-US" altLang="zh-TW" dirty="0">
                <a:ea typeface="PMingLiU" charset="-120"/>
              </a:rPr>
              <a:t>Airport Chaos and System Upgrade</a:t>
            </a:r>
          </a:p>
        </p:txBody>
      </p:sp>
      <p:sp>
        <p:nvSpPr>
          <p:cNvPr id="5123" name="Content Placeholder 2"/>
          <p:cNvSpPr>
            <a:spLocks noGrp="1"/>
          </p:cNvSpPr>
          <p:nvPr>
            <p:ph idx="1"/>
          </p:nvPr>
        </p:nvSpPr>
        <p:spPr/>
        <p:txBody>
          <a:bodyPr/>
          <a:lstStyle/>
          <a:p>
            <a:r>
              <a:rPr lang="en-US" altLang="zh-TW" b="1">
                <a:ea typeface="PMingLiU" charset="-120"/>
              </a:rPr>
              <a:t>Hong Kong Airport</a:t>
            </a:r>
          </a:p>
          <a:p>
            <a:endParaRPr lang="zh-TW" altLang="en-US">
              <a:ea typeface="PMingLiU" charset="-120"/>
            </a:endParaRPr>
          </a:p>
        </p:txBody>
      </p:sp>
      <p:sp>
        <p:nvSpPr>
          <p:cNvPr id="5124"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anose="02020503050405090304" pitchFamily="18" charset="0"/>
              </a:defRPr>
            </a:lvl1pPr>
            <a:lvl2pPr marL="742950" indent="-285750">
              <a:defRPr sz="2800">
                <a:solidFill>
                  <a:schemeClr val="tx1"/>
                </a:solidFill>
                <a:latin typeface="Times New Roman" panose="02020503050405090304" pitchFamily="18" charset="0"/>
              </a:defRPr>
            </a:lvl2pPr>
            <a:lvl3pPr marL="1143000" indent="-228600">
              <a:defRPr sz="2800">
                <a:solidFill>
                  <a:schemeClr val="tx1"/>
                </a:solidFill>
                <a:latin typeface="Times New Roman" panose="02020503050405090304" pitchFamily="18" charset="0"/>
              </a:defRPr>
            </a:lvl3pPr>
            <a:lvl4pPr marL="1600200" indent="-228600">
              <a:defRPr sz="2800">
                <a:solidFill>
                  <a:schemeClr val="tx1"/>
                </a:solidFill>
                <a:latin typeface="Times New Roman" panose="02020503050405090304" pitchFamily="18" charset="0"/>
              </a:defRPr>
            </a:lvl4pPr>
            <a:lvl5pPr marL="2057400" indent="-228600">
              <a:defRPr sz="2800">
                <a:solidFill>
                  <a:schemeClr val="tx1"/>
                </a:solidFill>
                <a:latin typeface="Times New Roman" panose="02020503050405090304" pitchFamily="18" charset="0"/>
              </a:defRPr>
            </a:lvl5pPr>
            <a:lvl6pPr marL="2514600" indent="-228600" eaLnBrk="0" fontAlgn="base" hangingPunct="0">
              <a:spcBef>
                <a:spcPct val="0"/>
              </a:spcBef>
              <a:spcAft>
                <a:spcPct val="0"/>
              </a:spcAft>
              <a:defRPr sz="2800">
                <a:solidFill>
                  <a:schemeClr val="tx1"/>
                </a:solidFill>
                <a:latin typeface="Times New Roman" panose="02020503050405090304" pitchFamily="18" charset="0"/>
              </a:defRPr>
            </a:lvl6pPr>
            <a:lvl7pPr marL="2971800" indent="-228600" eaLnBrk="0" fontAlgn="base" hangingPunct="0">
              <a:spcBef>
                <a:spcPct val="0"/>
              </a:spcBef>
              <a:spcAft>
                <a:spcPct val="0"/>
              </a:spcAft>
              <a:defRPr sz="2800">
                <a:solidFill>
                  <a:schemeClr val="tx1"/>
                </a:solidFill>
                <a:latin typeface="Times New Roman" panose="02020503050405090304" pitchFamily="18" charset="0"/>
              </a:defRPr>
            </a:lvl7pPr>
            <a:lvl8pPr marL="3429000" indent="-228600" eaLnBrk="0" fontAlgn="base" hangingPunct="0">
              <a:spcBef>
                <a:spcPct val="0"/>
              </a:spcBef>
              <a:spcAft>
                <a:spcPct val="0"/>
              </a:spcAft>
              <a:defRPr sz="2800">
                <a:solidFill>
                  <a:schemeClr val="tx1"/>
                </a:solidFill>
                <a:latin typeface="Times New Roman" panose="02020503050405090304" pitchFamily="18" charset="0"/>
              </a:defRPr>
            </a:lvl8pPr>
            <a:lvl9pPr marL="3886200" indent="-228600" eaLnBrk="0" fontAlgn="base" hangingPunct="0">
              <a:spcBef>
                <a:spcPct val="0"/>
              </a:spcBef>
              <a:spcAft>
                <a:spcPct val="0"/>
              </a:spcAft>
              <a:defRPr sz="2800">
                <a:solidFill>
                  <a:schemeClr val="tx1"/>
                </a:solidFill>
                <a:latin typeface="Times New Roman" panose="02020503050405090304" pitchFamily="18" charset="0"/>
              </a:defRPr>
            </a:lvl9pPr>
          </a:lstStyle>
          <a:p>
            <a:fld id="{64F34658-AFFA-4D8D-BE2B-EF23DC4A867F}" type="slidenum">
              <a:rPr lang="zh-TW" altLang="en-US" sz="1400" smtClean="0">
                <a:solidFill>
                  <a:schemeClr val="folHlink"/>
                </a:solidFill>
              </a:rPr>
              <a:t>8</a:t>
            </a:fld>
            <a:endParaRPr lang="en-US" altLang="zh-TW" sz="1400">
              <a:solidFill>
                <a:schemeClr val="folHlink"/>
              </a:solidFill>
            </a:endParaRPr>
          </a:p>
        </p:txBody>
      </p:sp>
      <p:pic>
        <p:nvPicPr>
          <p:cNvPr id="5125" name="Picture 2"/>
          <p:cNvPicPr>
            <a:picLocks noChangeAspect="1" noChangeArrowheads="1"/>
          </p:cNvPicPr>
          <p:nvPr/>
        </p:nvPicPr>
        <p:blipFill>
          <a:blip r:embed="rId3">
            <a:extLst>
              <a:ext uri="{28A0092B-C50C-407E-A947-70E740481C1C}">
                <a14:useLocalDpi xmlns:a14="http://schemas.microsoft.com/office/drawing/2010/main" val="0"/>
              </a:ext>
            </a:extLst>
          </a:blip>
          <a:srcRect l="55469" t="35417" r="24609" b="13542"/>
          <a:stretch>
            <a:fillRect/>
          </a:stretch>
        </p:blipFill>
        <p:spPr bwMode="auto">
          <a:xfrm>
            <a:off x="455613" y="2286000"/>
            <a:ext cx="3886200" cy="37338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126" name="Picture 5" descr="BBC News _ Asia-Pacific _ Hong Kong airport honeymoon ends.eps"/>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6612" y="2267712"/>
            <a:ext cx="3200400" cy="446259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descr="Screen Clippi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1012" y="1524000"/>
            <a:ext cx="3655322" cy="3048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p:cNvSpPr/>
          <p:nvPr/>
        </p:nvSpPr>
        <p:spPr>
          <a:xfrm>
            <a:off x="7587987" y="4538472"/>
            <a:ext cx="2078902" cy="338554"/>
          </a:xfrm>
          <a:prstGeom prst="rect">
            <a:avLst/>
          </a:prstGeom>
        </p:spPr>
        <p:txBody>
          <a:bodyPr wrap="none">
            <a:spAutoFit/>
          </a:bodyPr>
          <a:lstStyle/>
          <a:p>
            <a:r>
              <a:rPr lang="en-US" sz="1600" dirty="0"/>
              <a:t>https://www.scmp.com</a:t>
            </a:r>
          </a:p>
        </p:txBody>
      </p:sp>
      <p:pic>
        <p:nvPicPr>
          <p:cNvPr id="4" name="Picture 3" descr="Screen Clippi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5405726"/>
            <a:ext cx="4646612" cy="143046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descr="A screen shot of a computer&#10;&#10;Description automatically generated"/>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8612" y="5164224"/>
            <a:ext cx="5762859" cy="1780002"/>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MTR</a:t>
            </a:r>
          </a:p>
        </p:txBody>
      </p:sp>
      <p:pic>
        <p:nvPicPr>
          <p:cNvPr id="6" name="Content Placeholder 5" descr="A screenshot of a computer screen&#10;&#10;Description automatically generated"/>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9412" y="1600200"/>
            <a:ext cx="5263565" cy="2420902"/>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t>9</a:t>
            </a:fld>
            <a:endParaRPr lang="en-US"/>
          </a:p>
        </p:txBody>
      </p:sp>
      <p:pic>
        <p:nvPicPr>
          <p:cNvPr id="8" name="Picture 7" descr="A close-up of a sign&#10;&#10;Description automatically gener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212" y="4114800"/>
            <a:ext cx="5713413" cy="1815795"/>
          </a:xfrm>
          <a:prstGeom prst="rect">
            <a:avLst/>
          </a:prstGeom>
        </p:spPr>
      </p:pic>
      <p:pic>
        <p:nvPicPr>
          <p:cNvPr id="10" name="Picture 9" descr="A close-up of a sign&#10;&#10;Description automatically generate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0573" y="3181314"/>
            <a:ext cx="4108646" cy="761368"/>
          </a:xfrm>
          <a:prstGeom prst="rect">
            <a:avLst/>
          </a:prstGeom>
        </p:spPr>
      </p:pic>
      <p:pic>
        <p:nvPicPr>
          <p:cNvPr id="1026" name="Picture 2" descr="Hong Kong MTR bosses could punish supplier of signalling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3012" y="5269606"/>
            <a:ext cx="1654748" cy="10878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hmMGZhYTcxMjFiMTUxNTcyNDliMmZhYzUxNzhkMWYifQ=="/>
</p:tagLst>
</file>

<file path=ppt/theme/theme1.xml><?xml version="1.0" encoding="utf-8"?>
<a:theme xmlns:a="http://schemas.openxmlformats.org/drawingml/2006/main" name="Side Bar">
  <a:themeElements>
    <a:clrScheme name="">
      <a:dk1>
        <a:srgbClr val="000000"/>
      </a:dk1>
      <a:lt1>
        <a:srgbClr val="FFFFFF"/>
      </a:lt1>
      <a:dk2>
        <a:srgbClr val="C00000"/>
      </a:dk2>
      <a:lt2>
        <a:srgbClr val="C00000"/>
      </a:lt2>
      <a:accent1>
        <a:srgbClr val="FFEBEB"/>
      </a:accent1>
      <a:accent2>
        <a:srgbClr val="006600"/>
      </a:accent2>
      <a:accent3>
        <a:srgbClr val="FFFFFF"/>
      </a:accent3>
      <a:accent4>
        <a:srgbClr val="000000"/>
      </a:accent4>
      <a:accent5>
        <a:srgbClr val="FFF3F3"/>
      </a:accent5>
      <a:accent6>
        <a:srgbClr val="005C00"/>
      </a:accent6>
      <a:hlink>
        <a:srgbClr val="000066"/>
      </a:hlink>
      <a:folHlink>
        <a:srgbClr val="808080"/>
      </a:folHlink>
    </a:clrScheme>
    <a:fontScheme name="Side Ba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800" b="0" i="0" u="none" strike="noStrike" cap="none" normalizeH="0" baseline="0" smtClean="0">
            <a:ln>
              <a:noFill/>
            </a:ln>
            <a:solidFill>
              <a:schemeClr val="tx1"/>
            </a:solidFill>
            <a:effectLst/>
            <a:latin typeface="Times New Roman" panose="02020503050405090304"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800" b="0" i="0" u="none" strike="noStrike" cap="none" normalizeH="0" baseline="0" smtClean="0">
            <a:ln>
              <a:noFill/>
            </a:ln>
            <a:solidFill>
              <a:schemeClr val="tx1"/>
            </a:solidFill>
            <a:effectLst/>
            <a:latin typeface="Times New Roman" panose="02020503050405090304" pitchFamily="18" charset="0"/>
          </a:defRPr>
        </a:defPPr>
      </a:lstStyle>
    </a:lnDef>
  </a:objectDefaults>
  <a:extraClrSchemeLst>
    <a:extraClrScheme>
      <a:clrScheme name="Side Bar 1">
        <a:dk1>
          <a:srgbClr val="FF9933"/>
        </a:dk1>
        <a:lt1>
          <a:srgbClr val="FFFFFF"/>
        </a:lt1>
        <a:dk2>
          <a:srgbClr val="003366"/>
        </a:dk2>
        <a:lt2>
          <a:srgbClr val="FF9933"/>
        </a:lt2>
        <a:accent1>
          <a:srgbClr val="2B557F"/>
        </a:accent1>
        <a:accent2>
          <a:srgbClr val="FF9933"/>
        </a:accent2>
        <a:accent3>
          <a:srgbClr val="AAADB8"/>
        </a:accent3>
        <a:accent4>
          <a:srgbClr val="DADADA"/>
        </a:accent4>
        <a:accent5>
          <a:srgbClr val="ACB4C0"/>
        </a:accent5>
        <a:accent6>
          <a:srgbClr val="E78A2D"/>
        </a:accent6>
        <a:hlink>
          <a:srgbClr val="005032"/>
        </a:hlink>
        <a:folHlink>
          <a:srgbClr val="A0A0A0"/>
        </a:folHlink>
      </a:clrScheme>
      <a:clrMap bg1="dk2" tx1="lt1" bg2="dk1" tx2="lt2" accent1="accent1" accent2="accent2" accent3="accent3" accent4="accent4" accent5="accent5" accent6="accent6" hlink="hlink" folHlink="folHlink"/>
    </a:extraClrScheme>
    <a:extraClrScheme>
      <a:clrScheme name="Side Bar 2">
        <a:dk1>
          <a:srgbClr val="000000"/>
        </a:dk1>
        <a:lt1>
          <a:srgbClr val="FFFFFF"/>
        </a:lt1>
        <a:dk2>
          <a:srgbClr val="E16414"/>
        </a:dk2>
        <a:lt2>
          <a:srgbClr val="E16414"/>
        </a:lt2>
        <a:accent1>
          <a:srgbClr val="FFF0EB"/>
        </a:accent1>
        <a:accent2>
          <a:srgbClr val="E16414"/>
        </a:accent2>
        <a:accent3>
          <a:srgbClr val="FFFFFF"/>
        </a:accent3>
        <a:accent4>
          <a:srgbClr val="000000"/>
        </a:accent4>
        <a:accent5>
          <a:srgbClr val="FFF6F3"/>
        </a:accent5>
        <a:accent6>
          <a:srgbClr val="CC5A11"/>
        </a:accent6>
        <a:hlink>
          <a:srgbClr val="C00000"/>
        </a:hlink>
        <a:folHlink>
          <a:srgbClr val="808080"/>
        </a:folHlink>
      </a:clrScheme>
      <a:clrMap bg1="lt1" tx1="dk1" bg2="lt2" tx2="dk2" accent1="accent1" accent2="accent2" accent3="accent3" accent4="accent4" accent5="accent5" accent6="accent6" hlink="hlink" folHlink="folHlink"/>
    </a:extraClrScheme>
    <a:extraClrScheme>
      <a:clrScheme name="Side Bar 3">
        <a:dk1>
          <a:srgbClr val="000000"/>
        </a:dk1>
        <a:lt1>
          <a:srgbClr val="FFFFFF"/>
        </a:lt1>
        <a:dk2>
          <a:srgbClr val="0066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5">
        <a:dk1>
          <a:srgbClr val="000000"/>
        </a:dk1>
        <a:lt1>
          <a:srgbClr val="FFFFFF"/>
        </a:lt1>
        <a:dk2>
          <a:srgbClr val="80808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ppt/theme/themeOverride2.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docProps/app.xml><?xml version="1.0" encoding="utf-8"?>
<Properties xmlns="http://schemas.openxmlformats.org/officeDocument/2006/extended-properties" xmlns:vt="http://schemas.openxmlformats.org/officeDocument/2006/docPropsVTypes">
  <TotalTime>688</TotalTime>
  <Words>4892</Words>
  <Application>Microsoft Macintosh PowerPoint</Application>
  <PresentationFormat>自定义</PresentationFormat>
  <Paragraphs>683</Paragraphs>
  <Slides>67</Slides>
  <Notes>25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67</vt:i4>
      </vt:variant>
    </vt:vector>
  </HeadingPairs>
  <TitlesOfParts>
    <vt:vector size="80" baseType="lpstr">
      <vt:lpstr>PMingLiU</vt:lpstr>
      <vt:lpstr>Arial</vt:lpstr>
      <vt:lpstr>Calibri</vt:lpstr>
      <vt:lpstr>Courier New</vt:lpstr>
      <vt:lpstr>Georgia</vt:lpstr>
      <vt:lpstr>Open Sans</vt:lpstr>
      <vt:lpstr>Source Sans Pro</vt:lpstr>
      <vt:lpstr>Symbol</vt:lpstr>
      <vt:lpstr>Times New Roman</vt:lpstr>
      <vt:lpstr>Wingdings</vt:lpstr>
      <vt:lpstr>Side Bar</vt:lpstr>
      <vt:lpstr>Slide</vt:lpstr>
      <vt:lpstr>Visio</vt:lpstr>
      <vt:lpstr>CS5351 Software Engineering 2024-2025 Semester B Software Process Model</vt:lpstr>
      <vt:lpstr>Motivation</vt:lpstr>
      <vt:lpstr>Motivation (in Reality)</vt:lpstr>
      <vt:lpstr>Motivation (For Larger Project In Reality)</vt:lpstr>
      <vt:lpstr>Motivation (For Larger Project In Reality)</vt:lpstr>
      <vt:lpstr>Needs</vt:lpstr>
      <vt:lpstr>Bugs and Delays are Ubiquitous:</vt:lpstr>
      <vt:lpstr> Bugs and Delays are Ubiquitous: Airport Chaos and System Upgrade</vt:lpstr>
      <vt:lpstr>MTR</vt:lpstr>
      <vt:lpstr>Facts (quite some years ago): Software Development Project</vt:lpstr>
      <vt:lpstr>Problems</vt:lpstr>
      <vt:lpstr>More Recent Findings</vt:lpstr>
      <vt:lpstr>Current Situation  Project Failure in 2018</vt:lpstr>
      <vt:lpstr> Software Engineering Process</vt:lpstr>
      <vt:lpstr>SE Process  Activities</vt:lpstr>
      <vt:lpstr>Exemplified Software Requirements </vt:lpstr>
      <vt:lpstr>Exemplified Software Architecture </vt:lpstr>
      <vt:lpstr>Exemplified Software Designs </vt:lpstr>
      <vt:lpstr>Exemplified Software Design Patterns</vt:lpstr>
      <vt:lpstr>Exemplified Coding</vt:lpstr>
      <vt:lpstr>Exemplified Testing</vt:lpstr>
      <vt:lpstr>Exemplified Software Deployment</vt:lpstr>
      <vt:lpstr>Exemplified Software Maintenance</vt:lpstr>
      <vt:lpstr>Exemplified Configuration Management</vt:lpstr>
      <vt:lpstr>Exemplified Project Management</vt:lpstr>
      <vt:lpstr>SE Process  techniques</vt:lpstr>
      <vt:lpstr>SE Process  deliverables</vt:lpstr>
      <vt:lpstr>SE Process  tools</vt:lpstr>
      <vt:lpstr>SE Process  Best Practices</vt:lpstr>
      <vt:lpstr>Many Kinds of Agile Methods</vt:lpstr>
      <vt:lpstr>1-Minute Q&amp;A</vt:lpstr>
      <vt:lpstr>Extreme Programming vs Scrum</vt:lpstr>
      <vt:lpstr>Brief Look on Process Models</vt:lpstr>
      <vt:lpstr> Waterfall Model</vt:lpstr>
      <vt:lpstr>V-Shape Waterfall Model</vt:lpstr>
      <vt:lpstr>Problems of “Waterfall Model” and “V-Shape Waterfall Model”</vt:lpstr>
      <vt:lpstr>Lesson Learnt: Cost of Fixing Bugs at Earlier Stage is Cheaper</vt:lpstr>
      <vt:lpstr>Implication on following  the Waterfall Model </vt:lpstr>
      <vt:lpstr>Software Process Improvement Current Trends (1)</vt:lpstr>
      <vt:lpstr>Software Process Improvement Current Trends (2)</vt:lpstr>
      <vt:lpstr>V-Shape Waterfall Model</vt:lpstr>
      <vt:lpstr> Prototyping</vt:lpstr>
      <vt:lpstr>Incremental Development</vt:lpstr>
      <vt:lpstr>Incremental Development</vt:lpstr>
      <vt:lpstr> Spiral Model</vt:lpstr>
      <vt:lpstr>PowerPoint 演示文稿</vt:lpstr>
      <vt:lpstr>Software Process Improvement Current Trends</vt:lpstr>
      <vt:lpstr>(Rational) Unified Process</vt:lpstr>
      <vt:lpstr>Ideas of Test-Driven Development</vt:lpstr>
      <vt:lpstr>XP</vt:lpstr>
      <vt:lpstr>Extreme Programming XP [an Agile Method]</vt:lpstr>
      <vt:lpstr>Extreme Programming XP</vt:lpstr>
      <vt:lpstr>XP guidelines</vt:lpstr>
      <vt:lpstr>Popular PM elements</vt:lpstr>
      <vt:lpstr>User story</vt:lpstr>
      <vt:lpstr>Relative Story Point Estimation</vt:lpstr>
      <vt:lpstr>Project Velocity</vt:lpstr>
      <vt:lpstr>Burndown Chart</vt:lpstr>
      <vt:lpstr>Scheduled versus Actual</vt:lpstr>
      <vt:lpstr>Scrum http://en.wikipedia.org/wiki/Scrum_(development)</vt:lpstr>
      <vt:lpstr>Scrum</vt:lpstr>
      <vt:lpstr>Scrum Tools and Meeting https://www.mountaingoatsoftware.com/agile/scrum/scrum-tools</vt:lpstr>
      <vt:lpstr>Scrum Tools https://www.mountaingoatsoftware.com/agile/scrum/scrum-tools</vt:lpstr>
      <vt:lpstr>Scrum Roles</vt:lpstr>
      <vt:lpstr>Comparison among Agile Methods</vt:lpstr>
      <vt:lpstr>Home Reading</vt:lpstr>
      <vt:lpstr>References</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CS3343 Software Engineering Practice</dc:title>
  <dc:creator>Dr. W.K. Chan</dc:creator>
  <cp:keywords>Software Engineering</cp:keywords>
  <cp:lastModifiedBy>Zhian HUANG 黄志安</cp:lastModifiedBy>
  <cp:revision>409</cp:revision>
  <cp:lastPrinted>2024-10-05T05:51:14Z</cp:lastPrinted>
  <dcterms:created xsi:type="dcterms:W3CDTF">2024-10-05T05:51:14Z</dcterms:created>
  <dcterms:modified xsi:type="dcterms:W3CDTF">2025-01-06T06:48:15Z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175D6BCA05562CF4D2D30067B6F4538C_42</vt:lpwstr>
  </property>
  <property fmtid="{D5CDD505-2E9C-101B-9397-08002B2CF9AE}" pid="3" name="KSOProductBuildVer">
    <vt:lpwstr>2052-6.10.1.8873</vt:lpwstr>
  </property>
</Properties>
</file>